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69" r:id="rId5"/>
    <p:sldId id="370" r:id="rId6"/>
    <p:sldId id="371" r:id="rId7"/>
    <p:sldId id="372" r:id="rId8"/>
    <p:sldId id="365" r:id="rId9"/>
  </p:sldIdLst>
  <p:sldSz cx="12192000" cy="6858000"/>
  <p:notesSz cx="6797675" cy="9928225"/>
  <p:custDataLst>
    <p:tags r:id="rId1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63526-FFD3-47A0-BDF2-94256B3753B9}" v="84" dt="2021-10-28T16:00:10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614" autoAdjust="0"/>
  </p:normalViewPr>
  <p:slideViewPr>
    <p:cSldViewPr showGuides="1">
      <p:cViewPr varScale="1">
        <p:scale>
          <a:sx n="86" d="100"/>
          <a:sy n="86" d="100"/>
        </p:scale>
        <p:origin x="787" y="58"/>
      </p:cViewPr>
      <p:guideLst>
        <p:guide orient="horz" pos="2137"/>
        <p:guide pos="3840"/>
      </p:guideLst>
    </p:cSldViewPr>
  </p:slideViewPr>
  <p:outlineViewPr>
    <p:cViewPr>
      <p:scale>
        <a:sx n="33" d="100"/>
        <a:sy n="33" d="100"/>
      </p:scale>
      <p:origin x="0" y="-14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1776"/>
    </p:cViewPr>
  </p:sorterViewPr>
  <p:notesViewPr>
    <p:cSldViewPr showGuides="1">
      <p:cViewPr varScale="1">
        <p:scale>
          <a:sx n="84" d="100"/>
          <a:sy n="84" d="100"/>
        </p:scale>
        <p:origin x="2856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ssmann-Braun, Bettina" userId="a4dd8672-8cd2-4f7e-9323-54bc0a3aa148" providerId="ADAL" clId="{2051F78A-238C-410A-B8C9-77ABDD58526D}"/>
    <pc:docChg chg="modSld">
      <pc:chgData name="Possmann-Braun, Bettina" userId="a4dd8672-8cd2-4f7e-9323-54bc0a3aa148" providerId="ADAL" clId="{2051F78A-238C-410A-B8C9-77ABDD58526D}" dt="2021-07-12T14:05:56.291" v="0" actId="20577"/>
      <pc:docMkLst>
        <pc:docMk/>
      </pc:docMkLst>
      <pc:sldChg chg="modSp mod">
        <pc:chgData name="Possmann-Braun, Bettina" userId="a4dd8672-8cd2-4f7e-9323-54bc0a3aa148" providerId="ADAL" clId="{2051F78A-238C-410A-B8C9-77ABDD58526D}" dt="2021-07-12T14:05:56.291" v="0" actId="20577"/>
        <pc:sldMkLst>
          <pc:docMk/>
          <pc:sldMk cId="3538236099" sldId="366"/>
        </pc:sldMkLst>
        <pc:spChg chg="mod">
          <ac:chgData name="Possmann-Braun, Bettina" userId="a4dd8672-8cd2-4f7e-9323-54bc0a3aa148" providerId="ADAL" clId="{2051F78A-238C-410A-B8C9-77ABDD58526D}" dt="2021-07-12T14:05:56.291" v="0" actId="20577"/>
          <ac:spMkLst>
            <pc:docMk/>
            <pc:sldMk cId="3538236099" sldId="366"/>
            <ac:spMk id="2" creationId="{62DF5FF2-A80D-4380-96A2-52290A16B369}"/>
          </ac:spMkLst>
        </pc:spChg>
      </pc:sldChg>
    </pc:docChg>
  </pc:docChgLst>
  <pc:docChgLst>
    <pc:chgData name="Fritz, Dominik" userId="87494b22-bbc8-427e-87db-8454dc63bd39" providerId="ADAL" clId="{11263526-FFD3-47A0-BDF2-94256B3753B9}"/>
    <pc:docChg chg="undo redo custSel mod addSld delSld modSld sldOrd">
      <pc:chgData name="Fritz, Dominik" userId="87494b22-bbc8-427e-87db-8454dc63bd39" providerId="ADAL" clId="{11263526-FFD3-47A0-BDF2-94256B3753B9}" dt="2021-10-26T07:34:17.533" v="3245"/>
      <pc:docMkLst>
        <pc:docMk/>
      </pc:docMkLst>
      <pc:sldChg chg="modSp del mod">
        <pc:chgData name="Fritz, Dominik" userId="87494b22-bbc8-427e-87db-8454dc63bd39" providerId="ADAL" clId="{11263526-FFD3-47A0-BDF2-94256B3753B9}" dt="2021-10-20T13:40:21.485" v="257" actId="47"/>
        <pc:sldMkLst>
          <pc:docMk/>
          <pc:sldMk cId="32486997" sldId="361"/>
        </pc:sldMkLst>
        <pc:spChg chg="mod">
          <ac:chgData name="Fritz, Dominik" userId="87494b22-bbc8-427e-87db-8454dc63bd39" providerId="ADAL" clId="{11263526-FFD3-47A0-BDF2-94256B3753B9}" dt="2021-10-20T13:33:34.381" v="13" actId="20577"/>
          <ac:spMkLst>
            <pc:docMk/>
            <pc:sldMk cId="32486997" sldId="361"/>
            <ac:spMk id="9" creationId="{A56DA36C-83D3-48D8-955A-0907FCC6F8EC}"/>
          </ac:spMkLst>
        </pc:spChg>
      </pc:sldChg>
      <pc:sldChg chg="del ord">
        <pc:chgData name="Fritz, Dominik" userId="87494b22-bbc8-427e-87db-8454dc63bd39" providerId="ADAL" clId="{11263526-FFD3-47A0-BDF2-94256B3753B9}" dt="2021-10-20T15:24:43.282" v="836" actId="47"/>
        <pc:sldMkLst>
          <pc:docMk/>
          <pc:sldMk cId="4242687732" sldId="362"/>
        </pc:sldMkLst>
      </pc:sldChg>
      <pc:sldChg chg="del">
        <pc:chgData name="Fritz, Dominik" userId="87494b22-bbc8-427e-87db-8454dc63bd39" providerId="ADAL" clId="{11263526-FFD3-47A0-BDF2-94256B3753B9}" dt="2021-10-20T15:05:12.674" v="749" actId="47"/>
        <pc:sldMkLst>
          <pc:docMk/>
          <pc:sldMk cId="391137793" sldId="363"/>
        </pc:sldMkLst>
      </pc:sldChg>
      <pc:sldChg chg="del">
        <pc:chgData name="Fritz, Dominik" userId="87494b22-bbc8-427e-87db-8454dc63bd39" providerId="ADAL" clId="{11263526-FFD3-47A0-BDF2-94256B3753B9}" dt="2021-10-20T15:24:32.766" v="835" actId="47"/>
        <pc:sldMkLst>
          <pc:docMk/>
          <pc:sldMk cId="690969453" sldId="364"/>
        </pc:sldMkLst>
      </pc:sldChg>
      <pc:sldChg chg="addSp delSp modSp mod ord">
        <pc:chgData name="Fritz, Dominik" userId="87494b22-bbc8-427e-87db-8454dc63bd39" providerId="ADAL" clId="{11263526-FFD3-47A0-BDF2-94256B3753B9}" dt="2021-10-22T14:20:07.911" v="3234" actId="20577"/>
        <pc:sldMkLst>
          <pc:docMk/>
          <pc:sldMk cId="779715424" sldId="365"/>
        </pc:sldMkLst>
        <pc:spChg chg="mod">
          <ac:chgData name="Fritz, Dominik" userId="87494b22-bbc8-427e-87db-8454dc63bd39" providerId="ADAL" clId="{11263526-FFD3-47A0-BDF2-94256B3753B9}" dt="2021-10-22T13:34:56.703" v="3232" actId="20577"/>
          <ac:spMkLst>
            <pc:docMk/>
            <pc:sldMk cId="779715424" sldId="365"/>
            <ac:spMk id="4" creationId="{2057EBD3-7DB2-41C7-882A-4FB1F076768D}"/>
          </ac:spMkLst>
        </pc:spChg>
        <pc:spChg chg="mod">
          <ac:chgData name="Fritz, Dominik" userId="87494b22-bbc8-427e-87db-8454dc63bd39" providerId="ADAL" clId="{11263526-FFD3-47A0-BDF2-94256B3753B9}" dt="2021-10-22T14:20:07.911" v="3234" actId="20577"/>
          <ac:spMkLst>
            <pc:docMk/>
            <pc:sldMk cId="779715424" sldId="365"/>
            <ac:spMk id="10" creationId="{E20F848B-EF9F-4E02-AA4A-689D132DE424}"/>
          </ac:spMkLst>
        </pc:spChg>
        <pc:spChg chg="add del mod">
          <ac:chgData name="Fritz, Dominik" userId="87494b22-bbc8-427e-87db-8454dc63bd39" providerId="ADAL" clId="{11263526-FFD3-47A0-BDF2-94256B3753B9}" dt="2021-10-22T13:21:47.506" v="2158" actId="478"/>
          <ac:spMkLst>
            <pc:docMk/>
            <pc:sldMk cId="779715424" sldId="365"/>
            <ac:spMk id="11" creationId="{635EE60A-8F69-4166-95E4-C0F3A00B841F}"/>
          </ac:spMkLst>
        </pc:spChg>
        <pc:spChg chg="add del mod">
          <ac:chgData name="Fritz, Dominik" userId="87494b22-bbc8-427e-87db-8454dc63bd39" providerId="ADAL" clId="{11263526-FFD3-47A0-BDF2-94256B3753B9}" dt="2021-10-22T13:21:46.327" v="2157" actId="478"/>
          <ac:spMkLst>
            <pc:docMk/>
            <pc:sldMk cId="779715424" sldId="365"/>
            <ac:spMk id="13" creationId="{785D71AB-7AA8-4BB3-903F-A72C36BFEF67}"/>
          </ac:spMkLst>
        </pc:spChg>
        <pc:graphicFrameChg chg="mod modGraphic">
          <ac:chgData name="Fritz, Dominik" userId="87494b22-bbc8-427e-87db-8454dc63bd39" providerId="ADAL" clId="{11263526-FFD3-47A0-BDF2-94256B3753B9}" dt="2021-10-22T13:20:00.548" v="2095" actId="20577"/>
          <ac:graphicFrameMkLst>
            <pc:docMk/>
            <pc:sldMk cId="779715424" sldId="365"/>
            <ac:graphicFrameMk id="12" creationId="{90B601E4-08C6-48A1-B7B3-942BE7F4B6A3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3:34:30.119" v="3223" actId="20577"/>
          <ac:graphicFrameMkLst>
            <pc:docMk/>
            <pc:sldMk cId="779715424" sldId="365"/>
            <ac:graphicFrameMk id="14" creationId="{26386A6D-F0E9-458A-92F2-836D3D5C0224}"/>
          </ac:graphicFrameMkLst>
        </pc:graphicFrameChg>
        <pc:graphicFrameChg chg="del mod modGraphic">
          <ac:chgData name="Fritz, Dominik" userId="87494b22-bbc8-427e-87db-8454dc63bd39" providerId="ADAL" clId="{11263526-FFD3-47A0-BDF2-94256B3753B9}" dt="2021-10-22T13:18:50.476" v="2073" actId="478"/>
          <ac:graphicFrameMkLst>
            <pc:docMk/>
            <pc:sldMk cId="779715424" sldId="365"/>
            <ac:graphicFrameMk id="15" creationId="{BE9DE045-9FA6-40A3-B1F6-AFD753E0B0E7}"/>
          </ac:graphicFrameMkLst>
        </pc:graphicFrameChg>
      </pc:sldChg>
      <pc:sldChg chg="del">
        <pc:chgData name="Fritz, Dominik" userId="87494b22-bbc8-427e-87db-8454dc63bd39" providerId="ADAL" clId="{11263526-FFD3-47A0-BDF2-94256B3753B9}" dt="2021-10-20T13:40:37.760" v="260" actId="47"/>
        <pc:sldMkLst>
          <pc:docMk/>
          <pc:sldMk cId="3538236099" sldId="366"/>
        </pc:sldMkLst>
      </pc:sldChg>
      <pc:sldChg chg="add del">
        <pc:chgData name="Fritz, Dominik" userId="87494b22-bbc8-427e-87db-8454dc63bd39" providerId="ADAL" clId="{11263526-FFD3-47A0-BDF2-94256B3753B9}" dt="2021-10-20T15:24:28.056" v="834" actId="47"/>
        <pc:sldMkLst>
          <pc:docMk/>
          <pc:sldMk cId="3062872916" sldId="368"/>
        </pc:sldMkLst>
      </pc:sldChg>
      <pc:sldChg chg="addSp delSp modSp add mod ord">
        <pc:chgData name="Fritz, Dominik" userId="87494b22-bbc8-427e-87db-8454dc63bd39" providerId="ADAL" clId="{11263526-FFD3-47A0-BDF2-94256B3753B9}" dt="2021-10-22T15:25:17.392" v="3244" actId="20577"/>
        <pc:sldMkLst>
          <pc:docMk/>
          <pc:sldMk cId="2007658588" sldId="369"/>
        </pc:sldMkLst>
        <pc:spChg chg="mod">
          <ac:chgData name="Fritz, Dominik" userId="87494b22-bbc8-427e-87db-8454dc63bd39" providerId="ADAL" clId="{11263526-FFD3-47A0-BDF2-94256B3753B9}" dt="2021-10-20T13:40:42.508" v="263" actId="20577"/>
          <ac:spMkLst>
            <pc:docMk/>
            <pc:sldMk cId="2007658588" sldId="369"/>
            <ac:spMk id="4" creationId="{2057EBD3-7DB2-41C7-882A-4FB1F076768D}"/>
          </ac:spMkLst>
        </pc:spChg>
        <pc:spChg chg="mod">
          <ac:chgData name="Fritz, Dominik" userId="87494b22-bbc8-427e-87db-8454dc63bd39" providerId="ADAL" clId="{11263526-FFD3-47A0-BDF2-94256B3753B9}" dt="2021-10-20T13:35:25.653" v="81" actId="20577"/>
          <ac:spMkLst>
            <pc:docMk/>
            <pc:sldMk cId="2007658588" sldId="369"/>
            <ac:spMk id="8" creationId="{AAB3AE17-D346-417E-B93B-645D2F67E616}"/>
          </ac:spMkLst>
        </pc:spChg>
        <pc:spChg chg="add del mod">
          <ac:chgData name="Fritz, Dominik" userId="87494b22-bbc8-427e-87db-8454dc63bd39" providerId="ADAL" clId="{11263526-FFD3-47A0-BDF2-94256B3753B9}" dt="2021-10-20T13:38:31.567" v="179" actId="478"/>
          <ac:spMkLst>
            <pc:docMk/>
            <pc:sldMk cId="2007658588" sldId="369"/>
            <ac:spMk id="15" creationId="{BFE824B3-AB3A-48F3-87F6-B8EEA7AC67B9}"/>
          </ac:spMkLst>
        </pc:spChg>
        <pc:spChg chg="add mod">
          <ac:chgData name="Fritz, Dominik" userId="87494b22-bbc8-427e-87db-8454dc63bd39" providerId="ADAL" clId="{11263526-FFD3-47A0-BDF2-94256B3753B9}" dt="2021-10-22T12:34:41.318" v="1276" actId="20577"/>
          <ac:spMkLst>
            <pc:docMk/>
            <pc:sldMk cId="2007658588" sldId="369"/>
            <ac:spMk id="18" creationId="{A840397E-F801-4BB2-993F-FE3B3B652105}"/>
          </ac:spMkLst>
        </pc:spChg>
        <pc:spChg chg="add mod">
          <ac:chgData name="Fritz, Dominik" userId="87494b22-bbc8-427e-87db-8454dc63bd39" providerId="ADAL" clId="{11263526-FFD3-47A0-BDF2-94256B3753B9}" dt="2021-10-20T15:25:47.583" v="859" actId="14100"/>
          <ac:spMkLst>
            <pc:docMk/>
            <pc:sldMk cId="2007658588" sldId="369"/>
            <ac:spMk id="19" creationId="{45949BF9-8B72-4140-80DB-E099021ABF42}"/>
          </ac:spMkLst>
        </pc:spChg>
        <pc:spChg chg="add mod">
          <ac:chgData name="Fritz, Dominik" userId="87494b22-bbc8-427e-87db-8454dc63bd39" providerId="ADAL" clId="{11263526-FFD3-47A0-BDF2-94256B3753B9}" dt="2021-10-22T12:27:03.398" v="1121" actId="1076"/>
          <ac:spMkLst>
            <pc:docMk/>
            <pc:sldMk cId="2007658588" sldId="369"/>
            <ac:spMk id="22" creationId="{A97A839D-36E5-460D-9222-C9AA63F9FF2E}"/>
          </ac:spMkLst>
        </pc:spChg>
        <pc:spChg chg="add mod">
          <ac:chgData name="Fritz, Dominik" userId="87494b22-bbc8-427e-87db-8454dc63bd39" providerId="ADAL" clId="{11263526-FFD3-47A0-BDF2-94256B3753B9}" dt="2021-10-22T12:24:08.712" v="1103" actId="1076"/>
          <ac:spMkLst>
            <pc:docMk/>
            <pc:sldMk cId="2007658588" sldId="369"/>
            <ac:spMk id="24" creationId="{A007E10D-DFBE-43B0-BF56-760FDBA7D913}"/>
          </ac:spMkLst>
        </pc:spChg>
        <pc:spChg chg="add del mod">
          <ac:chgData name="Fritz, Dominik" userId="87494b22-bbc8-427e-87db-8454dc63bd39" providerId="ADAL" clId="{11263526-FFD3-47A0-BDF2-94256B3753B9}" dt="2021-10-20T14:57:37.177" v="362" actId="478"/>
          <ac:spMkLst>
            <pc:docMk/>
            <pc:sldMk cId="2007658588" sldId="369"/>
            <ac:spMk id="26" creationId="{D098D11D-CA1C-4325-ADBC-759A78560963}"/>
          </ac:spMkLst>
        </pc:spChg>
        <pc:spChg chg="add del mod">
          <ac:chgData name="Fritz, Dominik" userId="87494b22-bbc8-427e-87db-8454dc63bd39" providerId="ADAL" clId="{11263526-FFD3-47A0-BDF2-94256B3753B9}" dt="2021-10-20T15:01:07.158" v="614" actId="478"/>
          <ac:spMkLst>
            <pc:docMk/>
            <pc:sldMk cId="2007658588" sldId="369"/>
            <ac:spMk id="27" creationId="{BAAB0046-5D6E-4775-B41C-1C260E5F1558}"/>
          </ac:spMkLst>
        </pc:spChg>
        <pc:spChg chg="add del mod">
          <ac:chgData name="Fritz, Dominik" userId="87494b22-bbc8-427e-87db-8454dc63bd39" providerId="ADAL" clId="{11263526-FFD3-47A0-BDF2-94256B3753B9}" dt="2021-10-20T15:01:13.735" v="615" actId="478"/>
          <ac:spMkLst>
            <pc:docMk/>
            <pc:sldMk cId="2007658588" sldId="369"/>
            <ac:spMk id="28" creationId="{2A65128C-1B65-4E65-9340-D9B8E67C7125}"/>
          </ac:spMkLst>
        </pc:spChg>
        <pc:spChg chg="add del mod">
          <ac:chgData name="Fritz, Dominik" userId="87494b22-bbc8-427e-87db-8454dc63bd39" providerId="ADAL" clId="{11263526-FFD3-47A0-BDF2-94256B3753B9}" dt="2021-10-20T15:01:13.735" v="615" actId="478"/>
          <ac:spMkLst>
            <pc:docMk/>
            <pc:sldMk cId="2007658588" sldId="369"/>
            <ac:spMk id="30" creationId="{946F5813-37C5-4EF6-B670-5644B9D3C78F}"/>
          </ac:spMkLst>
        </pc:spChg>
        <pc:spChg chg="add del mod">
          <ac:chgData name="Fritz, Dominik" userId="87494b22-bbc8-427e-87db-8454dc63bd39" providerId="ADAL" clId="{11263526-FFD3-47A0-BDF2-94256B3753B9}" dt="2021-10-20T15:01:13.735" v="615" actId="478"/>
          <ac:spMkLst>
            <pc:docMk/>
            <pc:sldMk cId="2007658588" sldId="369"/>
            <ac:spMk id="31" creationId="{8D998EE0-7F19-4C2B-8938-C2F364CE8692}"/>
          </ac:spMkLst>
        </pc:spChg>
        <pc:spChg chg="add del mod">
          <ac:chgData name="Fritz, Dominik" userId="87494b22-bbc8-427e-87db-8454dc63bd39" providerId="ADAL" clId="{11263526-FFD3-47A0-BDF2-94256B3753B9}" dt="2021-10-20T15:01:32.442" v="618" actId="478"/>
          <ac:spMkLst>
            <pc:docMk/>
            <pc:sldMk cId="2007658588" sldId="369"/>
            <ac:spMk id="32" creationId="{7730C922-7720-45EC-82C2-97D3C631AF68}"/>
          </ac:spMkLst>
        </pc:spChg>
        <pc:spChg chg="add del mod">
          <ac:chgData name="Fritz, Dominik" userId="87494b22-bbc8-427e-87db-8454dc63bd39" providerId="ADAL" clId="{11263526-FFD3-47A0-BDF2-94256B3753B9}" dt="2021-10-20T15:01:32.442" v="618" actId="478"/>
          <ac:spMkLst>
            <pc:docMk/>
            <pc:sldMk cId="2007658588" sldId="369"/>
            <ac:spMk id="33" creationId="{4ABADD37-A3AE-4E07-9799-5892CEB9E54F}"/>
          </ac:spMkLst>
        </pc:spChg>
        <pc:spChg chg="add del mod">
          <ac:chgData name="Fritz, Dominik" userId="87494b22-bbc8-427e-87db-8454dc63bd39" providerId="ADAL" clId="{11263526-FFD3-47A0-BDF2-94256B3753B9}" dt="2021-10-20T15:01:13.735" v="615" actId="478"/>
          <ac:spMkLst>
            <pc:docMk/>
            <pc:sldMk cId="2007658588" sldId="369"/>
            <ac:spMk id="38" creationId="{FA7C155B-5FE4-4F5E-9F5F-D05781B41846}"/>
          </ac:spMkLst>
        </pc:spChg>
        <pc:spChg chg="add del mod">
          <ac:chgData name="Fritz, Dominik" userId="87494b22-bbc8-427e-87db-8454dc63bd39" providerId="ADAL" clId="{11263526-FFD3-47A0-BDF2-94256B3753B9}" dt="2021-10-20T15:01:13.735" v="615" actId="478"/>
          <ac:spMkLst>
            <pc:docMk/>
            <pc:sldMk cId="2007658588" sldId="369"/>
            <ac:spMk id="39" creationId="{DC79CC32-C125-49F3-84B5-8A7213ACFD3C}"/>
          </ac:spMkLst>
        </pc:spChg>
        <pc:spChg chg="add del mod">
          <ac:chgData name="Fritz, Dominik" userId="87494b22-bbc8-427e-87db-8454dc63bd39" providerId="ADAL" clId="{11263526-FFD3-47A0-BDF2-94256B3753B9}" dt="2021-10-20T15:01:32.442" v="618" actId="478"/>
          <ac:spMkLst>
            <pc:docMk/>
            <pc:sldMk cId="2007658588" sldId="369"/>
            <ac:spMk id="40" creationId="{49E91548-ACF5-4144-9950-4F136750BB80}"/>
          </ac:spMkLst>
        </pc:spChg>
        <pc:spChg chg="add del mod">
          <ac:chgData name="Fritz, Dominik" userId="87494b22-bbc8-427e-87db-8454dc63bd39" providerId="ADAL" clId="{11263526-FFD3-47A0-BDF2-94256B3753B9}" dt="2021-10-20T15:01:32.442" v="618" actId="478"/>
          <ac:spMkLst>
            <pc:docMk/>
            <pc:sldMk cId="2007658588" sldId="369"/>
            <ac:spMk id="41" creationId="{AFFDFCCF-5BA0-4B7E-A65D-35AC20619600}"/>
          </ac:spMkLst>
        </pc:spChg>
        <pc:spChg chg="add del mod">
          <ac:chgData name="Fritz, Dominik" userId="87494b22-bbc8-427e-87db-8454dc63bd39" providerId="ADAL" clId="{11263526-FFD3-47A0-BDF2-94256B3753B9}" dt="2021-10-20T15:01:20.641" v="617" actId="478"/>
          <ac:spMkLst>
            <pc:docMk/>
            <pc:sldMk cId="2007658588" sldId="369"/>
            <ac:spMk id="42" creationId="{FC8AADEA-A921-4D06-AF38-9B687B42663A}"/>
          </ac:spMkLst>
        </pc:spChg>
        <pc:spChg chg="add mod">
          <ac:chgData name="Fritz, Dominik" userId="87494b22-bbc8-427e-87db-8454dc63bd39" providerId="ADAL" clId="{11263526-FFD3-47A0-BDF2-94256B3753B9}" dt="2021-10-20T15:25:46.075" v="858" actId="14100"/>
          <ac:spMkLst>
            <pc:docMk/>
            <pc:sldMk cId="2007658588" sldId="369"/>
            <ac:spMk id="45" creationId="{C42CFAFE-5243-463E-9AB0-37FA450D35A2}"/>
          </ac:spMkLst>
        </pc:spChg>
        <pc:spChg chg="add mod">
          <ac:chgData name="Fritz, Dominik" userId="87494b22-bbc8-427e-87db-8454dc63bd39" providerId="ADAL" clId="{11263526-FFD3-47A0-BDF2-94256B3753B9}" dt="2021-10-22T12:35:29.241" v="1279" actId="20577"/>
          <ac:spMkLst>
            <pc:docMk/>
            <pc:sldMk cId="2007658588" sldId="369"/>
            <ac:spMk id="47" creationId="{6BBBE1F7-0846-4CFC-9BD1-A0831FB0781A}"/>
          </ac:spMkLst>
        </pc:spChg>
        <pc:spChg chg="add del mod">
          <ac:chgData name="Fritz, Dominik" userId="87494b22-bbc8-427e-87db-8454dc63bd39" providerId="ADAL" clId="{11263526-FFD3-47A0-BDF2-94256B3753B9}" dt="2021-10-20T15:25:44.027" v="857" actId="478"/>
          <ac:spMkLst>
            <pc:docMk/>
            <pc:sldMk cId="2007658588" sldId="369"/>
            <ac:spMk id="48" creationId="{15570C8D-6F8D-40F8-914D-1B560FEED911}"/>
          </ac:spMkLst>
        </pc:spChg>
        <pc:graphicFrameChg chg="del mod">
          <ac:chgData name="Fritz, Dominik" userId="87494b22-bbc8-427e-87db-8454dc63bd39" providerId="ADAL" clId="{11263526-FFD3-47A0-BDF2-94256B3753B9}" dt="2021-10-20T13:38:29.909" v="178" actId="478"/>
          <ac:graphicFrameMkLst>
            <pc:docMk/>
            <pc:sldMk cId="2007658588" sldId="369"/>
            <ac:graphicFrameMk id="11" creationId="{C6A1B789-DAD4-491E-893D-132A0E3864E2}"/>
          </ac:graphicFrameMkLst>
        </pc:graphicFrameChg>
        <pc:graphicFrameChg chg="mod modGraphic">
          <ac:chgData name="Fritz, Dominik" userId="87494b22-bbc8-427e-87db-8454dc63bd39" providerId="ADAL" clId="{11263526-FFD3-47A0-BDF2-94256B3753B9}" dt="2021-10-22T12:20:24.101" v="1095" actId="2165"/>
          <ac:graphicFrameMkLst>
            <pc:docMk/>
            <pc:sldMk cId="2007658588" sldId="369"/>
            <ac:graphicFrameMk id="13" creationId="{85CFB317-5E1E-453D-9275-5FD07FEAAF66}"/>
          </ac:graphicFrameMkLst>
        </pc:graphicFrameChg>
        <pc:graphicFrameChg chg="del mod">
          <ac:chgData name="Fritz, Dominik" userId="87494b22-bbc8-427e-87db-8454dc63bd39" providerId="ADAL" clId="{11263526-FFD3-47A0-BDF2-94256B3753B9}" dt="2021-10-20T13:40:07.576" v="255" actId="478"/>
          <ac:graphicFrameMkLst>
            <pc:docMk/>
            <pc:sldMk cId="2007658588" sldId="369"/>
            <ac:graphicFrameMk id="16" creationId="{3A8F1E8A-20AF-48D4-8410-E19157A2CF5E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2:35:39.034" v="1288" actId="20577"/>
          <ac:graphicFrameMkLst>
            <pc:docMk/>
            <pc:sldMk cId="2007658588" sldId="369"/>
            <ac:graphicFrameMk id="17" creationId="{775455D7-95EC-4049-828E-E6B7E495B65F}"/>
          </ac:graphicFrameMkLst>
        </pc:graphicFrameChg>
        <pc:graphicFrameChg chg="del mod">
          <ac:chgData name="Fritz, Dominik" userId="87494b22-bbc8-427e-87db-8454dc63bd39" providerId="ADAL" clId="{11263526-FFD3-47A0-BDF2-94256B3753B9}" dt="2021-10-20T13:39:35.763" v="220" actId="478"/>
          <ac:graphicFrameMkLst>
            <pc:docMk/>
            <pc:sldMk cId="2007658588" sldId="369"/>
            <ac:graphicFrameMk id="18" creationId="{EDE4899E-545D-4FE6-AF9A-D18B33C9FCD3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5:25:17.392" v="3244" actId="20577"/>
          <ac:graphicFrameMkLst>
            <pc:docMk/>
            <pc:sldMk cId="2007658588" sldId="369"/>
            <ac:graphicFrameMk id="20" creationId="{936E6512-BF8B-4151-BA96-686B14FC6B79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3:18:38.636" v="2071" actId="20577"/>
          <ac:graphicFrameMkLst>
            <pc:docMk/>
            <pc:sldMk cId="2007658588" sldId="369"/>
            <ac:graphicFrameMk id="23" creationId="{0D05D263-2F00-4778-94A1-397F794D41EE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0T15:25:43.368" v="856" actId="14100"/>
          <ac:graphicFrameMkLst>
            <pc:docMk/>
            <pc:sldMk cId="2007658588" sldId="369"/>
            <ac:graphicFrameMk id="44" creationId="{F3B8E6A2-828B-4D87-BB1A-BAC3A90595F0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2:34:28.107" v="1260" actId="2165"/>
          <ac:graphicFrameMkLst>
            <pc:docMk/>
            <pc:sldMk cId="2007658588" sldId="369"/>
            <ac:graphicFrameMk id="46" creationId="{F7555A14-365E-4E1D-8FF3-A0589995A0BD}"/>
          </ac:graphicFrameMkLst>
        </pc:graphicFrameChg>
        <pc:picChg chg="del mod">
          <ac:chgData name="Fritz, Dominik" userId="87494b22-bbc8-427e-87db-8454dc63bd39" providerId="ADAL" clId="{11263526-FFD3-47A0-BDF2-94256B3753B9}" dt="2021-10-20T13:38:42.389" v="183" actId="478"/>
          <ac:picMkLst>
            <pc:docMk/>
            <pc:sldMk cId="2007658588" sldId="369"/>
            <ac:picMk id="17" creationId="{306E7B07-792B-45D7-9240-5ADD5B62BC41}"/>
          </ac:picMkLst>
        </pc:picChg>
        <pc:picChg chg="del mod">
          <ac:chgData name="Fritz, Dominik" userId="87494b22-bbc8-427e-87db-8454dc63bd39" providerId="ADAL" clId="{11263526-FFD3-47A0-BDF2-94256B3753B9}" dt="2021-10-20T13:38:41.823" v="182" actId="478"/>
          <ac:picMkLst>
            <pc:docMk/>
            <pc:sldMk cId="2007658588" sldId="369"/>
            <ac:picMk id="21" creationId="{2BC06B10-09B2-449F-8CF7-D6E220A9D1BD}"/>
          </ac:picMkLst>
        </pc:picChg>
        <pc:picChg chg="add del mod">
          <ac:chgData name="Fritz, Dominik" userId="87494b22-bbc8-427e-87db-8454dc63bd39" providerId="ADAL" clId="{11263526-FFD3-47A0-BDF2-94256B3753B9}" dt="2021-10-20T14:57:36.360" v="361" actId="478"/>
          <ac:picMkLst>
            <pc:docMk/>
            <pc:sldMk cId="2007658588" sldId="369"/>
            <ac:picMk id="25" creationId="{CA9ECF16-6FEC-499A-B506-2C7C872BAC6E}"/>
          </ac:picMkLst>
        </pc:picChg>
        <pc:picChg chg="add del mod">
          <ac:chgData name="Fritz, Dominik" userId="87494b22-bbc8-427e-87db-8454dc63bd39" providerId="ADAL" clId="{11263526-FFD3-47A0-BDF2-94256B3753B9}" dt="2021-10-20T15:01:05.071" v="613" actId="478"/>
          <ac:picMkLst>
            <pc:docMk/>
            <pc:sldMk cId="2007658588" sldId="369"/>
            <ac:picMk id="29" creationId="{2F264534-2BAC-4BAE-A1CD-6A44B3EBFFAC}"/>
          </ac:picMkLst>
        </pc:picChg>
        <pc:picChg chg="add del mod">
          <ac:chgData name="Fritz, Dominik" userId="87494b22-bbc8-427e-87db-8454dc63bd39" providerId="ADAL" clId="{11263526-FFD3-47A0-BDF2-94256B3753B9}" dt="2021-10-20T15:01:13.735" v="615" actId="478"/>
          <ac:picMkLst>
            <pc:docMk/>
            <pc:sldMk cId="2007658588" sldId="369"/>
            <ac:picMk id="37" creationId="{6A418754-7C87-4844-AFB9-0EA5506AB376}"/>
          </ac:picMkLst>
        </pc:picChg>
        <pc:picChg chg="add del mod">
          <ac:chgData name="Fritz, Dominik" userId="87494b22-bbc8-427e-87db-8454dc63bd39" providerId="ADAL" clId="{11263526-FFD3-47A0-BDF2-94256B3753B9}" dt="2021-10-20T15:01:13.735" v="615" actId="478"/>
          <ac:picMkLst>
            <pc:docMk/>
            <pc:sldMk cId="2007658588" sldId="369"/>
            <ac:picMk id="43" creationId="{C3B7B031-4530-4632-869E-49BD0E91A18A}"/>
          </ac:picMkLst>
        </pc:picChg>
        <pc:cxnChg chg="del mod">
          <ac:chgData name="Fritz, Dominik" userId="87494b22-bbc8-427e-87db-8454dc63bd39" providerId="ADAL" clId="{11263526-FFD3-47A0-BDF2-94256B3753B9}" dt="2021-10-20T13:34:26.015" v="21" actId="478"/>
          <ac:cxnSpMkLst>
            <pc:docMk/>
            <pc:sldMk cId="2007658588" sldId="369"/>
            <ac:cxnSpMk id="14" creationId="{CB89AA55-FAB7-4FCC-8C19-EDBBBE7C5F01}"/>
          </ac:cxnSpMkLst>
        </pc:cxnChg>
        <pc:cxnChg chg="add del mod">
          <ac:chgData name="Fritz, Dominik" userId="87494b22-bbc8-427e-87db-8454dc63bd39" providerId="ADAL" clId="{11263526-FFD3-47A0-BDF2-94256B3753B9}" dt="2021-10-20T15:01:13.735" v="615" actId="478"/>
          <ac:cxnSpMkLst>
            <pc:docMk/>
            <pc:sldMk cId="2007658588" sldId="369"/>
            <ac:cxnSpMk id="34" creationId="{3CEB7A7E-CAC5-494F-8018-48DB3EC41C37}"/>
          </ac:cxnSpMkLst>
        </pc:cxnChg>
        <pc:cxnChg chg="add del mod">
          <ac:chgData name="Fritz, Dominik" userId="87494b22-bbc8-427e-87db-8454dc63bd39" providerId="ADAL" clId="{11263526-FFD3-47A0-BDF2-94256B3753B9}" dt="2021-10-20T15:01:13.735" v="615" actId="478"/>
          <ac:cxnSpMkLst>
            <pc:docMk/>
            <pc:sldMk cId="2007658588" sldId="369"/>
            <ac:cxnSpMk id="35" creationId="{55025927-45E5-4D3A-8294-5599948365B8}"/>
          </ac:cxnSpMkLst>
        </pc:cxnChg>
        <pc:cxnChg chg="add del mod">
          <ac:chgData name="Fritz, Dominik" userId="87494b22-bbc8-427e-87db-8454dc63bd39" providerId="ADAL" clId="{11263526-FFD3-47A0-BDF2-94256B3753B9}" dt="2021-10-20T15:01:32.442" v="618" actId="478"/>
          <ac:cxnSpMkLst>
            <pc:docMk/>
            <pc:sldMk cId="2007658588" sldId="369"/>
            <ac:cxnSpMk id="36" creationId="{0E619396-F4FC-4D1A-A021-C85CA6A6FC06}"/>
          </ac:cxnSpMkLst>
        </pc:cxnChg>
      </pc:sldChg>
      <pc:sldChg chg="addSp delSp modSp add mod">
        <pc:chgData name="Fritz, Dominik" userId="87494b22-bbc8-427e-87db-8454dc63bd39" providerId="ADAL" clId="{11263526-FFD3-47A0-BDF2-94256B3753B9}" dt="2021-10-22T12:42:30.552" v="1365" actId="14100"/>
        <pc:sldMkLst>
          <pc:docMk/>
          <pc:sldMk cId="266824335" sldId="370"/>
        </pc:sldMkLst>
        <pc:spChg chg="del">
          <ac:chgData name="Fritz, Dominik" userId="87494b22-bbc8-427e-87db-8454dc63bd39" providerId="ADAL" clId="{11263526-FFD3-47A0-BDF2-94256B3753B9}" dt="2021-10-20T14:57:57.650" v="364" actId="478"/>
          <ac:spMkLst>
            <pc:docMk/>
            <pc:sldMk cId="266824335" sldId="370"/>
            <ac:spMk id="19" creationId="{45949BF9-8B72-4140-80DB-E099021ABF42}"/>
          </ac:spMkLst>
        </pc:spChg>
        <pc:spChg chg="del">
          <ac:chgData name="Fritz, Dominik" userId="87494b22-bbc8-427e-87db-8454dc63bd39" providerId="ADAL" clId="{11263526-FFD3-47A0-BDF2-94256B3753B9}" dt="2021-10-20T14:57:57.650" v="364" actId="478"/>
          <ac:spMkLst>
            <pc:docMk/>
            <pc:sldMk cId="266824335" sldId="370"/>
            <ac:spMk id="22" creationId="{A97A839D-36E5-460D-9222-C9AA63F9FF2E}"/>
          </ac:spMkLst>
        </pc:spChg>
        <pc:spChg chg="del">
          <ac:chgData name="Fritz, Dominik" userId="87494b22-bbc8-427e-87db-8454dc63bd39" providerId="ADAL" clId="{11263526-FFD3-47A0-BDF2-94256B3753B9}" dt="2021-10-20T14:57:57.650" v="364" actId="478"/>
          <ac:spMkLst>
            <pc:docMk/>
            <pc:sldMk cId="266824335" sldId="370"/>
            <ac:spMk id="24" creationId="{A007E10D-DFBE-43B0-BF56-760FDBA7D913}"/>
          </ac:spMkLst>
        </pc:spChg>
        <pc:spChg chg="del">
          <ac:chgData name="Fritz, Dominik" userId="87494b22-bbc8-427e-87db-8454dc63bd39" providerId="ADAL" clId="{11263526-FFD3-47A0-BDF2-94256B3753B9}" dt="2021-10-20T15:02:35.591" v="648" actId="478"/>
          <ac:spMkLst>
            <pc:docMk/>
            <pc:sldMk cId="266824335" sldId="370"/>
            <ac:spMk id="27" creationId="{BAAB0046-5D6E-4775-B41C-1C260E5F1558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28" creationId="{2A65128C-1B65-4E65-9340-D9B8E67C7125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30" creationId="{946F5813-37C5-4EF6-B670-5644B9D3C78F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31" creationId="{8D998EE0-7F19-4C2B-8938-C2F364CE8692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32" creationId="{7730C922-7720-45EC-82C2-97D3C631AF68}"/>
          </ac:spMkLst>
        </pc:spChg>
        <pc:spChg chg="del">
          <ac:chgData name="Fritz, Dominik" userId="87494b22-bbc8-427e-87db-8454dc63bd39" providerId="ADAL" clId="{11263526-FFD3-47A0-BDF2-94256B3753B9}" dt="2021-10-20T15:03:13.271" v="679" actId="478"/>
          <ac:spMkLst>
            <pc:docMk/>
            <pc:sldMk cId="266824335" sldId="370"/>
            <ac:spMk id="33" creationId="{4ABADD37-A3AE-4E07-9799-5892CEB9E54F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38" creationId="{FA7C155B-5FE4-4F5E-9F5F-D05781B41846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39" creationId="{DC79CC32-C125-49F3-84B5-8A7213ACFD3C}"/>
          </ac:spMkLst>
        </pc:spChg>
        <pc:spChg chg="del">
          <ac:chgData name="Fritz, Dominik" userId="87494b22-bbc8-427e-87db-8454dc63bd39" providerId="ADAL" clId="{11263526-FFD3-47A0-BDF2-94256B3753B9}" dt="2021-10-20T15:03:08.338" v="677" actId="478"/>
          <ac:spMkLst>
            <pc:docMk/>
            <pc:sldMk cId="266824335" sldId="370"/>
            <ac:spMk id="40" creationId="{49E91548-ACF5-4144-9950-4F136750BB80}"/>
          </ac:spMkLst>
        </pc:spChg>
        <pc:spChg chg="del">
          <ac:chgData name="Fritz, Dominik" userId="87494b22-bbc8-427e-87db-8454dc63bd39" providerId="ADAL" clId="{11263526-FFD3-47A0-BDF2-94256B3753B9}" dt="2021-10-20T15:03:13.271" v="679" actId="478"/>
          <ac:spMkLst>
            <pc:docMk/>
            <pc:sldMk cId="266824335" sldId="370"/>
            <ac:spMk id="41" creationId="{AFFDFCCF-5BA0-4B7E-A65D-35AC20619600}"/>
          </ac:spMkLst>
        </pc:spChg>
        <pc:spChg chg="del">
          <ac:chgData name="Fritz, Dominik" userId="87494b22-bbc8-427e-87db-8454dc63bd39" providerId="ADAL" clId="{11263526-FFD3-47A0-BDF2-94256B3753B9}" dt="2021-10-20T15:03:11.346" v="678" actId="478"/>
          <ac:spMkLst>
            <pc:docMk/>
            <pc:sldMk cId="266824335" sldId="370"/>
            <ac:spMk id="42" creationId="{FC8AADEA-A921-4D06-AF38-9B687B42663A}"/>
          </ac:spMkLst>
        </pc:spChg>
        <pc:spChg chg="mod">
          <ac:chgData name="Fritz, Dominik" userId="87494b22-bbc8-427e-87db-8454dc63bd39" providerId="ADAL" clId="{11263526-FFD3-47A0-BDF2-94256B3753B9}" dt="2021-10-20T15:25:26.423" v="847" actId="14100"/>
          <ac:spMkLst>
            <pc:docMk/>
            <pc:sldMk cId="266824335" sldId="370"/>
            <ac:spMk id="45" creationId="{C42CFAFE-5243-463E-9AB0-37FA450D35A2}"/>
          </ac:spMkLst>
        </pc:spChg>
        <pc:spChg chg="add del mod">
          <ac:chgData name="Fritz, Dominik" userId="87494b22-bbc8-427e-87db-8454dc63bd39" providerId="ADAL" clId="{11263526-FFD3-47A0-BDF2-94256B3753B9}" dt="2021-10-20T14:58:09.660" v="367" actId="478"/>
          <ac:spMkLst>
            <pc:docMk/>
            <pc:sldMk cId="266824335" sldId="370"/>
            <ac:spMk id="47" creationId="{7129121A-0FDB-4C72-8B27-EE6D64AE2453}"/>
          </ac:spMkLst>
        </pc:spChg>
        <pc:spChg chg="add mod">
          <ac:chgData name="Fritz, Dominik" userId="87494b22-bbc8-427e-87db-8454dc63bd39" providerId="ADAL" clId="{11263526-FFD3-47A0-BDF2-94256B3753B9}" dt="2021-10-20T15:25:32.988" v="850" actId="14100"/>
          <ac:spMkLst>
            <pc:docMk/>
            <pc:sldMk cId="266824335" sldId="370"/>
            <ac:spMk id="49" creationId="{4365ADDE-49BC-488D-BD6D-CC7F766BE337}"/>
          </ac:spMkLst>
        </pc:spChg>
        <pc:spChg chg="add del mod">
          <ac:chgData name="Fritz, Dominik" userId="87494b22-bbc8-427e-87db-8454dc63bd39" providerId="ADAL" clId="{11263526-FFD3-47A0-BDF2-94256B3753B9}" dt="2021-10-20T15:25:33.857" v="851" actId="478"/>
          <ac:spMkLst>
            <pc:docMk/>
            <pc:sldMk cId="266824335" sldId="370"/>
            <ac:spMk id="50" creationId="{54B49C43-ED0F-44D0-A6D5-029EDB9C28EE}"/>
          </ac:spMkLst>
        </pc:spChg>
        <pc:graphicFrameChg chg="del">
          <ac:chgData name="Fritz, Dominik" userId="87494b22-bbc8-427e-87db-8454dc63bd39" providerId="ADAL" clId="{11263526-FFD3-47A0-BDF2-94256B3753B9}" dt="2021-10-20T14:57:57.650" v="364" actId="478"/>
          <ac:graphicFrameMkLst>
            <pc:docMk/>
            <pc:sldMk cId="266824335" sldId="370"/>
            <ac:graphicFrameMk id="13" creationId="{85CFB317-5E1E-453D-9275-5FD07FEAAF66}"/>
          </ac:graphicFrameMkLst>
        </pc:graphicFrameChg>
        <pc:graphicFrameChg chg="del">
          <ac:chgData name="Fritz, Dominik" userId="87494b22-bbc8-427e-87db-8454dc63bd39" providerId="ADAL" clId="{11263526-FFD3-47A0-BDF2-94256B3753B9}" dt="2021-10-20T14:57:57.650" v="364" actId="478"/>
          <ac:graphicFrameMkLst>
            <pc:docMk/>
            <pc:sldMk cId="266824335" sldId="370"/>
            <ac:graphicFrameMk id="20" creationId="{936E6512-BF8B-4151-BA96-686B14FC6B79}"/>
          </ac:graphicFrameMkLst>
        </pc:graphicFrameChg>
        <pc:graphicFrameChg chg="del">
          <ac:chgData name="Fritz, Dominik" userId="87494b22-bbc8-427e-87db-8454dc63bd39" providerId="ADAL" clId="{11263526-FFD3-47A0-BDF2-94256B3753B9}" dt="2021-10-20T14:57:57.650" v="364" actId="478"/>
          <ac:graphicFrameMkLst>
            <pc:docMk/>
            <pc:sldMk cId="266824335" sldId="370"/>
            <ac:graphicFrameMk id="23" creationId="{0D05D263-2F00-4778-94A1-397F794D41EE}"/>
          </ac:graphicFrameMkLst>
        </pc:graphicFrameChg>
        <pc:graphicFrameChg chg="mod modGraphic">
          <ac:chgData name="Fritz, Dominik" userId="87494b22-bbc8-427e-87db-8454dc63bd39" providerId="ADAL" clId="{11263526-FFD3-47A0-BDF2-94256B3753B9}" dt="2021-10-22T12:42:30.552" v="1365" actId="14100"/>
          <ac:graphicFrameMkLst>
            <pc:docMk/>
            <pc:sldMk cId="266824335" sldId="370"/>
            <ac:graphicFrameMk id="44" creationId="{F3B8E6A2-828B-4D87-BB1A-BAC3A90595F0}"/>
          </ac:graphicFrameMkLst>
        </pc:graphicFrameChg>
        <pc:graphicFrameChg chg="add del mod">
          <ac:chgData name="Fritz, Dominik" userId="87494b22-bbc8-427e-87db-8454dc63bd39" providerId="ADAL" clId="{11263526-FFD3-47A0-BDF2-94256B3753B9}" dt="2021-10-20T14:58:09.660" v="367" actId="478"/>
          <ac:graphicFrameMkLst>
            <pc:docMk/>
            <pc:sldMk cId="266824335" sldId="370"/>
            <ac:graphicFrameMk id="46" creationId="{170C1F21-88C6-4733-BD12-4241D8EB2A7D}"/>
          </ac:graphicFrameMkLst>
        </pc:graphicFrameChg>
        <pc:graphicFrameChg chg="add mod modGraphic">
          <ac:chgData name="Fritz, Dominik" userId="87494b22-bbc8-427e-87db-8454dc63bd39" providerId="ADAL" clId="{11263526-FFD3-47A0-BDF2-94256B3753B9}" dt="2021-10-22T12:41:47.074" v="1363" actId="2165"/>
          <ac:graphicFrameMkLst>
            <pc:docMk/>
            <pc:sldMk cId="266824335" sldId="370"/>
            <ac:graphicFrameMk id="48" creationId="{DB78E6DF-8C79-440F-8D83-5DE081BD1B1C}"/>
          </ac:graphicFrameMkLst>
        </pc:graphicFrameChg>
        <pc:picChg chg="del">
          <ac:chgData name="Fritz, Dominik" userId="87494b22-bbc8-427e-87db-8454dc63bd39" providerId="ADAL" clId="{11263526-FFD3-47A0-BDF2-94256B3753B9}" dt="2021-10-20T15:02:34.150" v="647" actId="478"/>
          <ac:picMkLst>
            <pc:docMk/>
            <pc:sldMk cId="266824335" sldId="370"/>
            <ac:picMk id="29" creationId="{2F264534-2BAC-4BAE-A1CD-6A44B3EBFFAC}"/>
          </ac:picMkLst>
        </pc:picChg>
        <pc:picChg chg="del">
          <ac:chgData name="Fritz, Dominik" userId="87494b22-bbc8-427e-87db-8454dc63bd39" providerId="ADAL" clId="{11263526-FFD3-47A0-BDF2-94256B3753B9}" dt="2021-10-20T15:03:08.338" v="677" actId="478"/>
          <ac:picMkLst>
            <pc:docMk/>
            <pc:sldMk cId="266824335" sldId="370"/>
            <ac:picMk id="37" creationId="{6A418754-7C87-4844-AFB9-0EA5506AB376}"/>
          </ac:picMkLst>
        </pc:picChg>
        <pc:picChg chg="del">
          <ac:chgData name="Fritz, Dominik" userId="87494b22-bbc8-427e-87db-8454dc63bd39" providerId="ADAL" clId="{11263526-FFD3-47A0-BDF2-94256B3753B9}" dt="2021-10-20T15:03:08.338" v="677" actId="478"/>
          <ac:picMkLst>
            <pc:docMk/>
            <pc:sldMk cId="266824335" sldId="370"/>
            <ac:picMk id="43" creationId="{C3B7B031-4530-4632-869E-49BD0E91A18A}"/>
          </ac:picMkLst>
        </pc:picChg>
        <pc:cxnChg chg="del">
          <ac:chgData name="Fritz, Dominik" userId="87494b22-bbc8-427e-87db-8454dc63bd39" providerId="ADAL" clId="{11263526-FFD3-47A0-BDF2-94256B3753B9}" dt="2021-10-20T15:03:08.338" v="677" actId="478"/>
          <ac:cxnSpMkLst>
            <pc:docMk/>
            <pc:sldMk cId="266824335" sldId="370"/>
            <ac:cxnSpMk id="34" creationId="{3CEB7A7E-CAC5-494F-8018-48DB3EC41C37}"/>
          </ac:cxnSpMkLst>
        </pc:cxnChg>
        <pc:cxnChg chg="del">
          <ac:chgData name="Fritz, Dominik" userId="87494b22-bbc8-427e-87db-8454dc63bd39" providerId="ADAL" clId="{11263526-FFD3-47A0-BDF2-94256B3753B9}" dt="2021-10-20T15:03:08.338" v="677" actId="478"/>
          <ac:cxnSpMkLst>
            <pc:docMk/>
            <pc:sldMk cId="266824335" sldId="370"/>
            <ac:cxnSpMk id="35" creationId="{55025927-45E5-4D3A-8294-5599948365B8}"/>
          </ac:cxnSpMkLst>
        </pc:cxnChg>
        <pc:cxnChg chg="del">
          <ac:chgData name="Fritz, Dominik" userId="87494b22-bbc8-427e-87db-8454dc63bd39" providerId="ADAL" clId="{11263526-FFD3-47A0-BDF2-94256B3753B9}" dt="2021-10-20T15:03:08.338" v="677" actId="478"/>
          <ac:cxnSpMkLst>
            <pc:docMk/>
            <pc:sldMk cId="266824335" sldId="370"/>
            <ac:cxnSpMk id="36" creationId="{0E619396-F4FC-4D1A-A021-C85CA6A6FC06}"/>
          </ac:cxnSpMkLst>
        </pc:cxnChg>
      </pc:sldChg>
      <pc:sldChg chg="addSp delSp modSp add mod">
        <pc:chgData name="Fritz, Dominik" userId="87494b22-bbc8-427e-87db-8454dc63bd39" providerId="ADAL" clId="{11263526-FFD3-47A0-BDF2-94256B3753B9}" dt="2021-10-22T12:47:58.126" v="1432" actId="20577"/>
        <pc:sldMkLst>
          <pc:docMk/>
          <pc:sldMk cId="1708629379" sldId="371"/>
        </pc:sldMkLst>
        <pc:spChg chg="add mod">
          <ac:chgData name="Fritz, Dominik" userId="87494b22-bbc8-427e-87db-8454dc63bd39" providerId="ADAL" clId="{11263526-FFD3-47A0-BDF2-94256B3753B9}" dt="2021-10-22T12:45:27.429" v="1388" actId="5793"/>
          <ac:spMkLst>
            <pc:docMk/>
            <pc:sldMk cId="1708629379" sldId="371"/>
            <ac:spMk id="11" creationId="{FD25E229-E064-4913-9A03-F9BC6C189821}"/>
          </ac:spMkLst>
        </pc:spChg>
        <pc:spChg chg="add mod">
          <ac:chgData name="Fritz, Dominik" userId="87494b22-bbc8-427e-87db-8454dc63bd39" providerId="ADAL" clId="{11263526-FFD3-47A0-BDF2-94256B3753B9}" dt="2021-10-22T12:47:51.749" v="1405" actId="20577"/>
          <ac:spMkLst>
            <pc:docMk/>
            <pc:sldMk cId="1708629379" sldId="371"/>
            <ac:spMk id="12" creationId="{121C9A44-90BD-4153-97F1-85D1938C4D46}"/>
          </ac:spMkLst>
        </pc:spChg>
        <pc:spChg chg="add del mod">
          <ac:chgData name="Fritz, Dominik" userId="87494b22-bbc8-427e-87db-8454dc63bd39" providerId="ADAL" clId="{11263526-FFD3-47A0-BDF2-94256B3753B9}" dt="2021-10-20T15:25:03.343" v="840" actId="478"/>
          <ac:spMkLst>
            <pc:docMk/>
            <pc:sldMk cId="1708629379" sldId="371"/>
            <ac:spMk id="13" creationId="{5491FAE7-16BB-4518-AB10-7D1F4876385C}"/>
          </ac:spMkLst>
        </pc:spChg>
        <pc:spChg chg="add mod">
          <ac:chgData name="Fritz, Dominik" userId="87494b22-bbc8-427e-87db-8454dc63bd39" providerId="ADAL" clId="{11263526-FFD3-47A0-BDF2-94256B3753B9}" dt="2021-10-22T12:47:58.126" v="1432" actId="20577"/>
          <ac:spMkLst>
            <pc:docMk/>
            <pc:sldMk cId="1708629379" sldId="371"/>
            <ac:spMk id="13" creationId="{83E87546-A5F4-4FD4-A830-A8020EA7F4C9}"/>
          </ac:spMkLst>
        </pc:spChg>
        <pc:spChg chg="add mod">
          <ac:chgData name="Fritz, Dominik" userId="87494b22-bbc8-427e-87db-8454dc63bd39" providerId="ADAL" clId="{11263526-FFD3-47A0-BDF2-94256B3753B9}" dt="2021-10-22T12:47:27.433" v="1390" actId="14100"/>
          <ac:spMkLst>
            <pc:docMk/>
            <pc:sldMk cId="1708629379" sldId="371"/>
            <ac:spMk id="14" creationId="{74C2C1A2-7CF2-43B6-8FCC-778B130598AE}"/>
          </ac:spMkLst>
        </pc:spChg>
        <pc:spChg chg="add mod">
          <ac:chgData name="Fritz, Dominik" userId="87494b22-bbc8-427e-87db-8454dc63bd39" providerId="ADAL" clId="{11263526-FFD3-47A0-BDF2-94256B3753B9}" dt="2021-10-22T12:47:39.991" v="1392" actId="1076"/>
          <ac:spMkLst>
            <pc:docMk/>
            <pc:sldMk cId="1708629379" sldId="371"/>
            <ac:spMk id="15" creationId="{B72EB15C-986D-4B5B-A8FC-05DA824D90B5}"/>
          </ac:spMkLst>
        </pc:spChg>
        <pc:spChg chg="mod">
          <ac:chgData name="Fritz, Dominik" userId="87494b22-bbc8-427e-87db-8454dc63bd39" providerId="ADAL" clId="{11263526-FFD3-47A0-BDF2-94256B3753B9}" dt="2021-10-20T15:25:11.375" v="843" actId="14100"/>
          <ac:spMkLst>
            <pc:docMk/>
            <pc:sldMk cId="1708629379" sldId="371"/>
            <ac:spMk id="45" creationId="{C42CFAFE-5243-463E-9AB0-37FA450D35A2}"/>
          </ac:spMkLst>
        </pc:spChg>
        <pc:spChg chg="del">
          <ac:chgData name="Fritz, Dominik" userId="87494b22-bbc8-427e-87db-8454dc63bd39" providerId="ADAL" clId="{11263526-FFD3-47A0-BDF2-94256B3753B9}" dt="2021-10-20T15:04:52.310" v="737" actId="478"/>
          <ac:spMkLst>
            <pc:docMk/>
            <pc:sldMk cId="1708629379" sldId="371"/>
            <ac:spMk id="49" creationId="{4365ADDE-49BC-488D-BD6D-CC7F766BE337}"/>
          </ac:spMkLst>
        </pc:spChg>
        <pc:graphicFrameChg chg="del">
          <ac:chgData name="Fritz, Dominik" userId="87494b22-bbc8-427e-87db-8454dc63bd39" providerId="ADAL" clId="{11263526-FFD3-47A0-BDF2-94256B3753B9}" dt="2021-10-20T15:04:36.096" v="728" actId="478"/>
          <ac:graphicFrameMkLst>
            <pc:docMk/>
            <pc:sldMk cId="1708629379" sldId="371"/>
            <ac:graphicFrameMk id="44" creationId="{F3B8E6A2-828B-4D87-BB1A-BAC3A90595F0}"/>
          </ac:graphicFrameMkLst>
        </pc:graphicFrameChg>
        <pc:graphicFrameChg chg="del">
          <ac:chgData name="Fritz, Dominik" userId="87494b22-bbc8-427e-87db-8454dc63bd39" providerId="ADAL" clId="{11263526-FFD3-47A0-BDF2-94256B3753B9}" dt="2021-10-20T15:04:52.310" v="737" actId="478"/>
          <ac:graphicFrameMkLst>
            <pc:docMk/>
            <pc:sldMk cId="1708629379" sldId="371"/>
            <ac:graphicFrameMk id="48" creationId="{DB78E6DF-8C79-440F-8D83-5DE081BD1B1C}"/>
          </ac:graphicFrameMkLst>
        </pc:graphicFrameChg>
      </pc:sldChg>
      <pc:sldChg chg="addSp delSp modSp add mod">
        <pc:chgData name="Fritz, Dominik" userId="87494b22-bbc8-427e-87db-8454dc63bd39" providerId="ADAL" clId="{11263526-FFD3-47A0-BDF2-94256B3753B9}" dt="2021-10-22T12:54:13.241" v="1577" actId="20577"/>
        <pc:sldMkLst>
          <pc:docMk/>
          <pc:sldMk cId="3966840523" sldId="372"/>
        </pc:sldMkLst>
        <pc:spChg chg="del mod">
          <ac:chgData name="Fritz, Dominik" userId="87494b22-bbc8-427e-87db-8454dc63bd39" providerId="ADAL" clId="{11263526-FFD3-47A0-BDF2-94256B3753B9}" dt="2021-10-20T15:23:40.458" v="816" actId="478"/>
          <ac:spMkLst>
            <pc:docMk/>
            <pc:sldMk cId="3966840523" sldId="372"/>
            <ac:spMk id="11" creationId="{FD25E229-E064-4913-9A03-F9BC6C189821}"/>
          </ac:spMkLst>
        </pc:spChg>
        <pc:spChg chg="del mod">
          <ac:chgData name="Fritz, Dominik" userId="87494b22-bbc8-427e-87db-8454dc63bd39" providerId="ADAL" clId="{11263526-FFD3-47A0-BDF2-94256B3753B9}" dt="2021-10-20T15:22:35.804" v="786" actId="478"/>
          <ac:spMkLst>
            <pc:docMk/>
            <pc:sldMk cId="3966840523" sldId="372"/>
            <ac:spMk id="12" creationId="{121C9A44-90BD-4153-97F1-85D1938C4D46}"/>
          </ac:spMkLst>
        </pc:spChg>
        <pc:spChg chg="del mod">
          <ac:chgData name="Fritz, Dominik" userId="87494b22-bbc8-427e-87db-8454dc63bd39" providerId="ADAL" clId="{11263526-FFD3-47A0-BDF2-94256B3753B9}" dt="2021-10-20T15:22:35.804" v="786" actId="478"/>
          <ac:spMkLst>
            <pc:docMk/>
            <pc:sldMk cId="3966840523" sldId="372"/>
            <ac:spMk id="13" creationId="{5491FAE7-16BB-4518-AB10-7D1F4876385C}"/>
          </ac:spMkLst>
        </pc:spChg>
        <pc:spChg chg="add del mod">
          <ac:chgData name="Fritz, Dominik" userId="87494b22-bbc8-427e-87db-8454dc63bd39" providerId="ADAL" clId="{11263526-FFD3-47A0-BDF2-94256B3753B9}" dt="2021-10-20T15:23:40.458" v="816" actId="478"/>
          <ac:spMkLst>
            <pc:docMk/>
            <pc:sldMk cId="3966840523" sldId="372"/>
            <ac:spMk id="14" creationId="{F628AF91-438F-4A90-899A-3EB76A356F81}"/>
          </ac:spMkLst>
        </pc:spChg>
        <pc:spChg chg="add mod">
          <ac:chgData name="Fritz, Dominik" userId="87494b22-bbc8-427e-87db-8454dc63bd39" providerId="ADAL" clId="{11263526-FFD3-47A0-BDF2-94256B3753B9}" dt="2021-10-20T15:23:37.831" v="815" actId="1076"/>
          <ac:spMkLst>
            <pc:docMk/>
            <pc:sldMk cId="3966840523" sldId="372"/>
            <ac:spMk id="15" creationId="{1A4750A2-7C8E-468C-8B85-349BF386B5D4}"/>
          </ac:spMkLst>
        </pc:spChg>
        <pc:spChg chg="add mod">
          <ac:chgData name="Fritz, Dominik" userId="87494b22-bbc8-427e-87db-8454dc63bd39" providerId="ADAL" clId="{11263526-FFD3-47A0-BDF2-94256B3753B9}" dt="2021-10-22T12:53:03.108" v="1435" actId="108"/>
          <ac:spMkLst>
            <pc:docMk/>
            <pc:sldMk cId="3966840523" sldId="372"/>
            <ac:spMk id="16" creationId="{E0F4FAA5-ED11-4785-B39E-66BE451259CF}"/>
          </ac:spMkLst>
        </pc:spChg>
        <pc:spChg chg="add mod">
          <ac:chgData name="Fritz, Dominik" userId="87494b22-bbc8-427e-87db-8454dc63bd39" providerId="ADAL" clId="{11263526-FFD3-47A0-BDF2-94256B3753B9}" dt="2021-10-22T12:53:04.670" v="1436" actId="108"/>
          <ac:spMkLst>
            <pc:docMk/>
            <pc:sldMk cId="3966840523" sldId="372"/>
            <ac:spMk id="17" creationId="{BBD2CFF0-0A21-4D1D-A50B-3B69EB4B692A}"/>
          </ac:spMkLst>
        </pc:spChg>
        <pc:spChg chg="add mod">
          <ac:chgData name="Fritz, Dominik" userId="87494b22-bbc8-427e-87db-8454dc63bd39" providerId="ADAL" clId="{11263526-FFD3-47A0-BDF2-94256B3753B9}" dt="2021-10-22T12:54:13.241" v="1577" actId="20577"/>
          <ac:spMkLst>
            <pc:docMk/>
            <pc:sldMk cId="3966840523" sldId="372"/>
            <ac:spMk id="18" creationId="{ECFE840B-EE33-4F74-8C36-C98310C8EE10}"/>
          </ac:spMkLst>
        </pc:spChg>
        <pc:spChg chg="add mod">
          <ac:chgData name="Fritz, Dominik" userId="87494b22-bbc8-427e-87db-8454dc63bd39" providerId="ADAL" clId="{11263526-FFD3-47A0-BDF2-94256B3753B9}" dt="2021-10-22T12:54:12.198" v="1572" actId="20577"/>
          <ac:spMkLst>
            <pc:docMk/>
            <pc:sldMk cId="3966840523" sldId="372"/>
            <ac:spMk id="19" creationId="{B6619539-03C6-45C5-9691-610726185C21}"/>
          </ac:spMkLst>
        </pc:spChg>
        <pc:spChg chg="mod">
          <ac:chgData name="Fritz, Dominik" userId="87494b22-bbc8-427e-87db-8454dc63bd39" providerId="ADAL" clId="{11263526-FFD3-47A0-BDF2-94256B3753B9}" dt="2021-10-20T15:23:00.013" v="801" actId="20577"/>
          <ac:spMkLst>
            <pc:docMk/>
            <pc:sldMk cId="3966840523" sldId="372"/>
            <ac:spMk id="45" creationId="{C42CFAFE-5243-463E-9AB0-37FA450D35A2}"/>
          </ac:spMkLst>
        </pc:spChg>
      </pc:sldChg>
      <pc:sldChg chg="add del">
        <pc:chgData name="Fritz, Dominik" userId="87494b22-bbc8-427e-87db-8454dc63bd39" providerId="ADAL" clId="{11263526-FFD3-47A0-BDF2-94256B3753B9}" dt="2021-10-22T13:01:35.959" v="1759" actId="47"/>
        <pc:sldMkLst>
          <pc:docMk/>
          <pc:sldMk cId="2611386088" sldId="373"/>
        </pc:sldMkLst>
      </pc:sldChg>
      <pc:sldChg chg="add del">
        <pc:chgData name="Fritz, Dominik" userId="87494b22-bbc8-427e-87db-8454dc63bd39" providerId="ADAL" clId="{11263526-FFD3-47A0-BDF2-94256B3753B9}" dt="2021-10-22T13:34:44.819" v="3225" actId="47"/>
        <pc:sldMkLst>
          <pc:docMk/>
          <pc:sldMk cId="1160213691" sldId="374"/>
        </pc:sldMkLst>
      </pc:sldChg>
      <pc:sldChg chg="addSp delSp modSp add del mod">
        <pc:chgData name="Fritz, Dominik" userId="87494b22-bbc8-427e-87db-8454dc63bd39" providerId="ADAL" clId="{11263526-FFD3-47A0-BDF2-94256B3753B9}" dt="2021-10-22T13:34:43.228" v="3224" actId="47"/>
        <pc:sldMkLst>
          <pc:docMk/>
          <pc:sldMk cId="1010834106" sldId="375"/>
        </pc:sldMkLst>
        <pc:spChg chg="mod">
          <ac:chgData name="Fritz, Dominik" userId="87494b22-bbc8-427e-87db-8454dc63bd39" providerId="ADAL" clId="{11263526-FFD3-47A0-BDF2-94256B3753B9}" dt="2021-10-22T12:57:10.449" v="1608" actId="20577"/>
          <ac:spMkLst>
            <pc:docMk/>
            <pc:sldMk cId="1010834106" sldId="375"/>
            <ac:spMk id="8" creationId="{AAB3AE17-D346-417E-B93B-645D2F67E616}"/>
          </ac:spMkLst>
        </pc:spChg>
        <pc:spChg chg="add mod">
          <ac:chgData name="Fritz, Dominik" userId="87494b22-bbc8-427e-87db-8454dc63bd39" providerId="ADAL" clId="{11263526-FFD3-47A0-BDF2-94256B3753B9}" dt="2021-10-22T12:57:24.712" v="1610"/>
          <ac:spMkLst>
            <pc:docMk/>
            <pc:sldMk cId="1010834106" sldId="375"/>
            <ac:spMk id="14" creationId="{82E5B083-9F0B-40AB-B435-49E8EC5C917F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15" creationId="{1A4750A2-7C8E-468C-8B85-349BF386B5D4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16" creationId="{E0F4FAA5-ED11-4785-B39E-66BE451259CF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17" creationId="{BBD2CFF0-0A21-4D1D-A50B-3B69EB4B692A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18" creationId="{ECFE840B-EE33-4F74-8C36-C98310C8EE10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19" creationId="{B6619539-03C6-45C5-9691-610726185C21}"/>
          </ac:spMkLst>
        </pc:spChg>
        <pc:spChg chg="add mod">
          <ac:chgData name="Fritz, Dominik" userId="87494b22-bbc8-427e-87db-8454dc63bd39" providerId="ADAL" clId="{11263526-FFD3-47A0-BDF2-94256B3753B9}" dt="2021-10-22T12:57:24.712" v="1610"/>
          <ac:spMkLst>
            <pc:docMk/>
            <pc:sldMk cId="1010834106" sldId="375"/>
            <ac:spMk id="21" creationId="{A23CBA78-5EE1-4AC7-9A68-6B36C8C942F2}"/>
          </ac:spMkLst>
        </pc:spChg>
        <pc:spChg chg="add mod">
          <ac:chgData name="Fritz, Dominik" userId="87494b22-bbc8-427e-87db-8454dc63bd39" providerId="ADAL" clId="{11263526-FFD3-47A0-BDF2-94256B3753B9}" dt="2021-10-22T12:57:24.712" v="1610"/>
          <ac:spMkLst>
            <pc:docMk/>
            <pc:sldMk cId="1010834106" sldId="375"/>
            <ac:spMk id="23" creationId="{7A9DB749-3847-4181-8888-73A1F275D83E}"/>
          </ac:spMkLst>
        </pc:spChg>
        <pc:spChg chg="add del mod">
          <ac:chgData name="Fritz, Dominik" userId="87494b22-bbc8-427e-87db-8454dc63bd39" providerId="ADAL" clId="{11263526-FFD3-47A0-BDF2-94256B3753B9}" dt="2021-10-22T12:57:39.960" v="1613" actId="478"/>
          <ac:spMkLst>
            <pc:docMk/>
            <pc:sldMk cId="1010834106" sldId="375"/>
            <ac:spMk id="25" creationId="{17D52A0F-DC74-4F8A-B873-A323CB33342A}"/>
          </ac:spMkLst>
        </pc:spChg>
        <pc:spChg chg="add del mod">
          <ac:chgData name="Fritz, Dominik" userId="87494b22-bbc8-427e-87db-8454dc63bd39" providerId="ADAL" clId="{11263526-FFD3-47A0-BDF2-94256B3753B9}" dt="2021-10-22T12:57:49.366" v="1614" actId="478"/>
          <ac:spMkLst>
            <pc:docMk/>
            <pc:sldMk cId="1010834106" sldId="375"/>
            <ac:spMk id="27" creationId="{660D5DE9-2D06-4B45-B51C-EA774ABE7975}"/>
          </ac:spMkLst>
        </pc:spChg>
        <pc:spChg chg="add del mod">
          <ac:chgData name="Fritz, Dominik" userId="87494b22-bbc8-427e-87db-8454dc63bd39" providerId="ADAL" clId="{11263526-FFD3-47A0-BDF2-94256B3753B9}" dt="2021-10-22T12:57:49.366" v="1614" actId="478"/>
          <ac:spMkLst>
            <pc:docMk/>
            <pc:sldMk cId="1010834106" sldId="375"/>
            <ac:spMk id="29" creationId="{F9153D9A-C759-4BA7-A0C2-EC2ECFA25856}"/>
          </ac:spMkLst>
        </pc:spChg>
        <pc:spChg chg="del">
          <ac:chgData name="Fritz, Dominik" userId="87494b22-bbc8-427e-87db-8454dc63bd39" providerId="ADAL" clId="{11263526-FFD3-47A0-BDF2-94256B3753B9}" dt="2021-10-22T12:57:14.086" v="1609" actId="478"/>
          <ac:spMkLst>
            <pc:docMk/>
            <pc:sldMk cId="1010834106" sldId="375"/>
            <ac:spMk id="45" creationId="{C42CFAFE-5243-463E-9AB0-37FA450D35A2}"/>
          </ac:spMkLst>
        </pc:spChg>
        <pc:graphicFrameChg chg="add mod modGraphic">
          <ac:chgData name="Fritz, Dominik" userId="87494b22-bbc8-427e-87db-8454dc63bd39" providerId="ADAL" clId="{11263526-FFD3-47A0-BDF2-94256B3753B9}" dt="2021-10-22T12:59:31.440" v="1651" actId="2165"/>
          <ac:graphicFrameMkLst>
            <pc:docMk/>
            <pc:sldMk cId="1010834106" sldId="375"/>
            <ac:graphicFrameMk id="13" creationId="{72ABD36B-6327-43D1-8A18-42CEBA5DDA1B}"/>
          </ac:graphicFrameMkLst>
        </pc:graphicFrameChg>
        <pc:graphicFrameChg chg="add mod">
          <ac:chgData name="Fritz, Dominik" userId="87494b22-bbc8-427e-87db-8454dc63bd39" providerId="ADAL" clId="{11263526-FFD3-47A0-BDF2-94256B3753B9}" dt="2021-10-22T12:57:24.712" v="1610"/>
          <ac:graphicFrameMkLst>
            <pc:docMk/>
            <pc:sldMk cId="1010834106" sldId="375"/>
            <ac:graphicFrameMk id="20" creationId="{E5E0B622-7807-4083-867E-1D758AE0EAA8}"/>
          </ac:graphicFrameMkLst>
        </pc:graphicFrameChg>
        <pc:graphicFrameChg chg="add mod">
          <ac:chgData name="Fritz, Dominik" userId="87494b22-bbc8-427e-87db-8454dc63bd39" providerId="ADAL" clId="{11263526-FFD3-47A0-BDF2-94256B3753B9}" dt="2021-10-22T12:57:24.712" v="1610"/>
          <ac:graphicFrameMkLst>
            <pc:docMk/>
            <pc:sldMk cId="1010834106" sldId="375"/>
            <ac:graphicFrameMk id="22" creationId="{08FC1282-7E5D-4F79-A77D-0B91C0A3BA53}"/>
          </ac:graphicFrameMkLst>
        </pc:graphicFrameChg>
        <pc:graphicFrameChg chg="add del mod">
          <ac:chgData name="Fritz, Dominik" userId="87494b22-bbc8-427e-87db-8454dc63bd39" providerId="ADAL" clId="{11263526-FFD3-47A0-BDF2-94256B3753B9}" dt="2021-10-22T12:57:39.960" v="1613" actId="478"/>
          <ac:graphicFrameMkLst>
            <pc:docMk/>
            <pc:sldMk cId="1010834106" sldId="375"/>
            <ac:graphicFrameMk id="24" creationId="{D8D56CDF-74F6-452F-85D2-9425A1EA19BB}"/>
          </ac:graphicFrameMkLst>
        </pc:graphicFrameChg>
        <pc:graphicFrameChg chg="add del mod">
          <ac:chgData name="Fritz, Dominik" userId="87494b22-bbc8-427e-87db-8454dc63bd39" providerId="ADAL" clId="{11263526-FFD3-47A0-BDF2-94256B3753B9}" dt="2021-10-22T12:57:49.366" v="1614" actId="478"/>
          <ac:graphicFrameMkLst>
            <pc:docMk/>
            <pc:sldMk cId="1010834106" sldId="375"/>
            <ac:graphicFrameMk id="26" creationId="{FCBA1BF2-0637-45E6-8C01-EA55EA1BB606}"/>
          </ac:graphicFrameMkLst>
        </pc:graphicFrameChg>
        <pc:graphicFrameChg chg="add del mod">
          <ac:chgData name="Fritz, Dominik" userId="87494b22-bbc8-427e-87db-8454dc63bd39" providerId="ADAL" clId="{11263526-FFD3-47A0-BDF2-94256B3753B9}" dt="2021-10-22T12:57:49.366" v="1614" actId="478"/>
          <ac:graphicFrameMkLst>
            <pc:docMk/>
            <pc:sldMk cId="1010834106" sldId="375"/>
            <ac:graphicFrameMk id="28" creationId="{76B0CF6D-127D-4484-94D5-FA2E66F8075E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2"/>
          <p:cNvSpPr>
            <a:spLocks noGrp="1"/>
          </p:cNvSpPr>
          <p:nvPr>
            <p:ph type="dt" idx="1"/>
          </p:nvPr>
        </p:nvSpPr>
        <p:spPr>
          <a:xfrm>
            <a:off x="333590" y="9576951"/>
            <a:ext cx="7098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28.10.2021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3"/>
          </p:nvPr>
        </p:nvSpPr>
        <p:spPr>
          <a:xfrm>
            <a:off x="5754199" y="9588829"/>
            <a:ext cx="71374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900190" y="234000"/>
            <a:ext cx="571087" cy="62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3932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210" userDrawn="1">
          <p15:clr>
            <a:srgbClr val="F26B43"/>
          </p15:clr>
        </p15:guide>
        <p15:guide id="3" pos="4077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33590" y="9576951"/>
            <a:ext cx="7098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>
              <a:defRPr sz="900">
                <a:latin typeface="+mj-lt"/>
              </a:defRPr>
            </a:lvl1pPr>
          </a:lstStyle>
          <a:p>
            <a:fld id="{56B1D6A0-B199-4BE9-8871-68D3671DF234}" type="datetimeFigureOut">
              <a:rPr lang="de-DE" smtClean="0"/>
              <a:pPr/>
              <a:t>28.10.2021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1027113"/>
            <a:ext cx="6718300" cy="37798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33589" y="5129785"/>
            <a:ext cx="6134356" cy="4212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54199" y="9588829"/>
            <a:ext cx="71374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3695953A-7051-472F-A115-FF03055D9F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900190" y="234000"/>
            <a:ext cx="571087" cy="62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1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200"/>
      </a:spcBef>
      <a:defRPr sz="1200" b="1" kern="1200">
        <a:solidFill>
          <a:schemeClr val="accent2"/>
        </a:solidFill>
        <a:latin typeface="+mj-lt"/>
        <a:ea typeface="+mn-ea"/>
        <a:cs typeface="+mn-cs"/>
      </a:defRPr>
    </a:lvl1pPr>
    <a:lvl2pPr marL="0" indent="0" algn="l" defTabSz="914400" rtl="0" eaLnBrk="1" latinLnBrk="0" hangingPunct="1">
      <a:spcBef>
        <a:spcPts val="600"/>
      </a:spcBef>
      <a:defRPr sz="1200" kern="1200">
        <a:solidFill>
          <a:schemeClr val="tx1"/>
        </a:solidFill>
        <a:latin typeface="+mj-lt"/>
        <a:ea typeface="+mn-ea"/>
        <a:cs typeface="+mn-cs"/>
      </a:defRPr>
    </a:lvl2pPr>
    <a:lvl3pPr marL="18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3pPr>
    <a:lvl4pPr marL="360000" indent="-180000" algn="l" defTabSz="914400" rtl="0" eaLnBrk="1" latinLnBrk="0" hangingPunct="1">
      <a:spcBef>
        <a:spcPts val="300"/>
      </a:spcBef>
      <a:buClr>
        <a:schemeClr val="accent2"/>
      </a:buClr>
      <a:buFont typeface="DFB Sans Ofc" panose="020B0503030500020204"/>
      <a:buChar char="›"/>
      <a:defRPr sz="1200" kern="1200">
        <a:solidFill>
          <a:schemeClr val="tx1"/>
        </a:solidFill>
        <a:latin typeface="+mj-lt"/>
        <a:ea typeface="+mn-ea"/>
        <a:cs typeface="+mn-cs"/>
      </a:defRPr>
    </a:lvl4pPr>
    <a:lvl5pPr marL="270000" indent="-270000" algn="l" defTabSz="914400" rtl="0" eaLnBrk="1" latinLnBrk="0" hangingPunct="1">
      <a:spcBef>
        <a:spcPts val="600"/>
      </a:spcBef>
      <a:buClr>
        <a:schemeClr val="accent2"/>
      </a:buClr>
      <a:buFont typeface="Arial" panose="020B0604020202020204" pitchFamily="34" charset="0"/>
      <a:buChar char="→"/>
      <a:defRPr sz="1200" kern="1200">
        <a:solidFill>
          <a:schemeClr val="tx1"/>
        </a:solidFill>
        <a:latin typeface="+mj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3" pos="2121" userDrawn="1">
          <p15:clr>
            <a:srgbClr val="F26B43"/>
          </p15:clr>
        </p15:guide>
        <p15:guide id="4" pos="210" userDrawn="1">
          <p15:clr>
            <a:srgbClr val="F26B43"/>
          </p15:clr>
        </p15:guide>
        <p15:guide id="5" pos="4077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375694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428557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613429"/>
            <a:ext cx="11301057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9229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44003C8-F9FD-4B04-812C-453597BA3974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4842" y="1616607"/>
            <a:ext cx="5506566" cy="1641475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19288"/>
            <a:ext cx="5506566" cy="192360"/>
          </a:xfrm>
        </p:spPr>
        <p:txBody>
          <a:bodyPr anchor="b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0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712822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ilder mit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569B0A0-0C2C-4CFA-88DE-4F95B0CF6C46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44484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9"/>
          </p:nvPr>
        </p:nvSpPr>
        <p:spPr bwMode="gray">
          <a:xfrm>
            <a:off x="3348426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20"/>
          </p:nvPr>
        </p:nvSpPr>
        <p:spPr bwMode="gray">
          <a:xfrm>
            <a:off x="6252009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21"/>
          </p:nvPr>
        </p:nvSpPr>
        <p:spPr bwMode="gray">
          <a:xfrm>
            <a:off x="9155593" y="1665288"/>
            <a:ext cx="2591563" cy="1908000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6" name="Textplatzhalter 8"/>
          <p:cNvSpPr>
            <a:spLocks noGrp="1"/>
          </p:cNvSpPr>
          <p:nvPr>
            <p:ph type="body" sz="quarter" idx="22"/>
          </p:nvPr>
        </p:nvSpPr>
        <p:spPr bwMode="gray">
          <a:xfrm>
            <a:off x="3348426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7" name="Textplatzhalter 8"/>
          <p:cNvSpPr>
            <a:spLocks noGrp="1"/>
          </p:cNvSpPr>
          <p:nvPr>
            <p:ph type="body" sz="quarter" idx="23"/>
          </p:nvPr>
        </p:nvSpPr>
        <p:spPr bwMode="gray">
          <a:xfrm>
            <a:off x="6252009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8" name="Textplatzhalter 8"/>
          <p:cNvSpPr>
            <a:spLocks noGrp="1"/>
          </p:cNvSpPr>
          <p:nvPr>
            <p:ph type="body" sz="quarter" idx="24"/>
          </p:nvPr>
        </p:nvSpPr>
        <p:spPr bwMode="gray">
          <a:xfrm>
            <a:off x="9155593" y="3746216"/>
            <a:ext cx="2591325" cy="384721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9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306259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0450881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6" imgH="275" progId="TCLayout.ActiveDocument.1">
                  <p:embed/>
                </p:oleObj>
              </mc:Choice>
              <mc:Fallback>
                <p:oleObj name="think-cell Folie" r:id="rId3" imgW="276" imgH="275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277D0E0-64D0-4819-AF18-71DDDF6C6402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319693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25CD9C35-FF8F-4DAC-BB2E-31DE88AE99A3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46284" y="1616607"/>
            <a:ext cx="11299616" cy="24622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  <a:lvl4pPr>
              <a:defRPr/>
            </a:lvl4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8" name="Textplatzhalter 9"/>
          <p:cNvSpPr>
            <a:spLocks noGrp="1"/>
          </p:cNvSpPr>
          <p:nvPr>
            <p:ph type="body" sz="quarter" idx="14"/>
          </p:nvPr>
        </p:nvSpPr>
        <p:spPr bwMode="gray">
          <a:xfrm>
            <a:off x="444843" y="1955217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5"/>
          </p:nvPr>
        </p:nvSpPr>
        <p:spPr bwMode="gray">
          <a:xfrm>
            <a:off x="444843" y="2306140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2560142"/>
            <a:ext cx="11301057" cy="24622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2915134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3169133"/>
            <a:ext cx="11301057" cy="246221"/>
          </a:xfrm>
        </p:spPr>
        <p:txBody>
          <a:bodyPr/>
          <a:lstStyle>
            <a:lvl1pPr marL="360363" indent="-360363">
              <a:lnSpc>
                <a:spcPct val="100000"/>
              </a:lnSpc>
              <a:spcBef>
                <a:spcPts val="0"/>
              </a:spcBef>
              <a:buFont typeface="+mj-lt"/>
              <a:buNone/>
              <a:defRPr sz="1600" b="0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11798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ß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3756944"/>
            <a:ext cx="11301057" cy="1025922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981934"/>
            <a:ext cx="11301057" cy="256480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18" name="Gruppieren 17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0" name="Freihandform: Form 19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1" name="Freihandform: Form 20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" name="Gruppieren 23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6" name="Freihandform: Form 25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8" name="Freihandform: Form 27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0" name="Gruppieren 29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1" name="Freihandform: Form 30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2" name="Freihandform: Form 31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3" name="Gruppieren 32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4" name="Freihandform: Form 33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5" name="Freihandform: Form 34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54" name="Freihandform: Form 53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</p:spTree>
    <p:extLst>
      <p:ext uri="{BB962C8B-B14F-4D97-AF65-F5344CB8AC3E}">
        <p14:creationId xmlns:p14="http://schemas.microsoft.com/office/powerpoint/2010/main" val="134581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ildplatzhalter 28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3600"/>
              <a:gd name="connsiteY0" fmla="*/ 4806776 h 6858000"/>
              <a:gd name="connsiteX1" fmla="*/ 216534 w 4413600"/>
              <a:gd name="connsiteY1" fmla="*/ 4814300 h 6858000"/>
              <a:gd name="connsiteX2" fmla="*/ 3171593 w 4413600"/>
              <a:gd name="connsiteY2" fmla="*/ 6717625 h 6858000"/>
              <a:gd name="connsiteX3" fmla="*/ 3239215 w 4413600"/>
              <a:gd name="connsiteY3" fmla="*/ 6858000 h 6858000"/>
              <a:gd name="connsiteX4" fmla="*/ 0 w 4413600"/>
              <a:gd name="connsiteY4" fmla="*/ 6858000 h 6858000"/>
              <a:gd name="connsiteX5" fmla="*/ 0 w 4413600"/>
              <a:gd name="connsiteY5" fmla="*/ 0 h 6858000"/>
              <a:gd name="connsiteX6" fmla="*/ 4413600 w 4413600"/>
              <a:gd name="connsiteY6" fmla="*/ 0 h 6858000"/>
              <a:gd name="connsiteX7" fmla="*/ 4413600 w 4413600"/>
              <a:gd name="connsiteY7" fmla="*/ 6858000 h 6858000"/>
              <a:gd name="connsiteX8" fmla="*/ 3303780 w 4413600"/>
              <a:gd name="connsiteY8" fmla="*/ 6858000 h 6858000"/>
              <a:gd name="connsiteX9" fmla="*/ 3300962 w 4413600"/>
              <a:gd name="connsiteY9" fmla="*/ 6851767 h 6858000"/>
              <a:gd name="connsiteX10" fmla="*/ 232131 w 4413600"/>
              <a:gd name="connsiteY10" fmla="*/ 4761273 h 6858000"/>
              <a:gd name="connsiteX11" fmla="*/ 0 w 4413600"/>
              <a:gd name="connsiteY11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13600" h="6858000">
                <a:moveTo>
                  <a:pt x="0" y="4806776"/>
                </a:moveTo>
                <a:lnTo>
                  <a:pt x="216534" y="4814300"/>
                </a:lnTo>
                <a:cubicBezTo>
                  <a:pt x="1494573" y="4903423"/>
                  <a:pt x="2591500" y="5649771"/>
                  <a:pt x="3171593" y="6717625"/>
                </a:cubicBezTo>
                <a:lnTo>
                  <a:pt x="3239215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4413600" y="0"/>
                </a:lnTo>
                <a:lnTo>
                  <a:pt x="4413600" y="6858000"/>
                </a:lnTo>
                <a:lnTo>
                  <a:pt x="3303780" y="6858000"/>
                </a:lnTo>
                <a:lnTo>
                  <a:pt x="3300962" y="6851767"/>
                </a:lnTo>
                <a:cubicBezTo>
                  <a:pt x="2739546" y="5686639"/>
                  <a:pt x="1586841" y="4860046"/>
                  <a:pt x="232131" y="4761273"/>
                </a:cubicBezTo>
                <a:lnTo>
                  <a:pt x="0" y="4752842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60" name="Rechteck 59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66" name="Freihandform: Form 65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444843" y="2988048"/>
            <a:ext cx="6658266" cy="1538883"/>
          </a:xfrm>
        </p:spPr>
        <p:txBody>
          <a:bodyPr anchor="b" anchorCtr="0"/>
          <a:lstStyle>
            <a:lvl1pPr>
              <a:lnSpc>
                <a:spcPts val="4000"/>
              </a:lnSpc>
              <a:defRPr sz="3699" baseline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444843" y="4725999"/>
            <a:ext cx="5362603" cy="512961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b="1" i="0" cap="all" spc="23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 bwMode="gray">
          <a:xfrm>
            <a:off x="444843" y="5172621"/>
            <a:ext cx="4858735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66164" y="563254"/>
            <a:ext cx="1259672" cy="1370141"/>
          </a:xfrm>
          <a:prstGeom prst="rect">
            <a:avLst/>
          </a:prstGeom>
        </p:spPr>
      </p:pic>
      <p:grpSp>
        <p:nvGrpSpPr>
          <p:cNvPr id="40" name="Gruppieren 39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42" name="Freihandform: Form 4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3" name="Freihandform: Form 4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4" name="Freihandform: Form 4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5" name="Freihandform: Form 4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46" name="Gruppieren 4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48" name="Freihandform: Form 4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49" name="Freihandform: Form 4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0" name="Freihandform: Form 4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1" name="Freihandform: Form 5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52" name="Gruppieren 5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53" name="Freihandform: Form 5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4" name="Freihandform: Form 5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55" name="Gruppieren 5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56" name="Freihandform: Form 5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57" name="Freihandform: Form 5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25" name="Textplatzhalter 9"/>
          <p:cNvSpPr>
            <a:spLocks noGrp="1"/>
          </p:cNvSpPr>
          <p:nvPr>
            <p:ph type="body" sz="quarter" idx="11"/>
          </p:nvPr>
        </p:nvSpPr>
        <p:spPr bwMode="gray">
          <a:xfrm>
            <a:off x="444843" y="5346736"/>
            <a:ext cx="4860000" cy="205184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100"/>
              </a:spcBef>
              <a:buFont typeface="+mj-lt"/>
              <a:buNone/>
              <a:defRPr sz="1200" b="1">
                <a:solidFill>
                  <a:schemeClr val="tx1"/>
                </a:solidFill>
              </a:defRPr>
            </a:lvl1pPr>
            <a:lvl2pPr>
              <a:lnSpc>
                <a:spcPts val="1600"/>
              </a:lnSpc>
              <a:spcBef>
                <a:spcPts val="100"/>
              </a:spcBef>
              <a:defRPr sz="1200" b="0">
                <a:solidFill>
                  <a:schemeClr val="tx1"/>
                </a:solidFill>
              </a:defRPr>
            </a:lvl2pPr>
            <a:lvl3pPr marL="0" indent="0">
              <a:lnSpc>
                <a:spcPts val="1600"/>
              </a:lnSpc>
              <a:buNone/>
              <a:defRPr sz="1200"/>
            </a:lvl3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27837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ihandform: Form 17"/>
          <p:cNvSpPr/>
          <p:nvPr userDrawn="1"/>
        </p:nvSpPr>
        <p:spPr bwMode="gray">
          <a:xfrm>
            <a:off x="2230292" y="0"/>
            <a:ext cx="7719990" cy="3196710"/>
          </a:xfrm>
          <a:custGeom>
            <a:avLst/>
            <a:gdLst>
              <a:gd name="connsiteX0" fmla="*/ 2501972 w 7722000"/>
              <a:gd name="connsiteY0" fmla="*/ 2484000 h 3196710"/>
              <a:gd name="connsiteX1" fmla="*/ 2519416 w 7722000"/>
              <a:gd name="connsiteY1" fmla="*/ 2507328 h 3196710"/>
              <a:gd name="connsiteX2" fmla="*/ 3866714 w 7722000"/>
              <a:gd name="connsiteY2" fmla="*/ 3142710 h 3196710"/>
              <a:gd name="connsiteX3" fmla="*/ 5214013 w 7722000"/>
              <a:gd name="connsiteY3" fmla="*/ 2507328 h 3196710"/>
              <a:gd name="connsiteX4" fmla="*/ 5231457 w 7722000"/>
              <a:gd name="connsiteY4" fmla="*/ 2484000 h 3196710"/>
              <a:gd name="connsiteX5" fmla="*/ 2055661 w 7722000"/>
              <a:gd name="connsiteY5" fmla="*/ 0 h 3196710"/>
              <a:gd name="connsiteX6" fmla="*/ 2109661 w 7722000"/>
              <a:gd name="connsiteY6" fmla="*/ 0 h 3196710"/>
              <a:gd name="connsiteX7" fmla="*/ 2109661 w 7722000"/>
              <a:gd name="connsiteY7" fmla="*/ 252000 h 3196710"/>
              <a:gd name="connsiteX8" fmla="*/ 5601661 w 7722000"/>
              <a:gd name="connsiteY8" fmla="*/ 252000 h 3196710"/>
              <a:gd name="connsiteX9" fmla="*/ 5601661 w 7722000"/>
              <a:gd name="connsiteY9" fmla="*/ 0 h 3196710"/>
              <a:gd name="connsiteX10" fmla="*/ 5655661 w 7722000"/>
              <a:gd name="connsiteY10" fmla="*/ 0 h 3196710"/>
              <a:gd name="connsiteX11" fmla="*/ 5655661 w 7722000"/>
              <a:gd name="connsiteY11" fmla="*/ 306000 h 3196710"/>
              <a:gd name="connsiteX12" fmla="*/ 2055661 w 7722000"/>
              <a:gd name="connsiteY12" fmla="*/ 306000 h 3196710"/>
              <a:gd name="connsiteX13" fmla="*/ 0 w 7722000"/>
              <a:gd name="connsiteY13" fmla="*/ 0 h 3196710"/>
              <a:gd name="connsiteX14" fmla="*/ 54000 w 7722000"/>
              <a:gd name="connsiteY14" fmla="*/ 0 h 3196710"/>
              <a:gd name="connsiteX15" fmla="*/ 54000 w 7722000"/>
              <a:gd name="connsiteY15" fmla="*/ 2430000 h 3196710"/>
              <a:gd name="connsiteX16" fmla="*/ 7668000 w 7722000"/>
              <a:gd name="connsiteY16" fmla="*/ 2430000 h 3196710"/>
              <a:gd name="connsiteX17" fmla="*/ 7668000 w 7722000"/>
              <a:gd name="connsiteY17" fmla="*/ 0 h 3196710"/>
              <a:gd name="connsiteX18" fmla="*/ 7722000 w 7722000"/>
              <a:gd name="connsiteY18" fmla="*/ 0 h 3196710"/>
              <a:gd name="connsiteX19" fmla="*/ 7722000 w 7722000"/>
              <a:gd name="connsiteY19" fmla="*/ 2484000 h 3196710"/>
              <a:gd name="connsiteX20" fmla="*/ 5298813 w 7722000"/>
              <a:gd name="connsiteY20" fmla="*/ 2484000 h 3196710"/>
              <a:gd name="connsiteX21" fmla="*/ 5255682 w 7722000"/>
              <a:gd name="connsiteY21" fmla="*/ 2541677 h 3196710"/>
              <a:gd name="connsiteX22" fmla="*/ 3866714 w 7722000"/>
              <a:gd name="connsiteY22" fmla="*/ 3196710 h 3196710"/>
              <a:gd name="connsiteX23" fmla="*/ 2477747 w 7722000"/>
              <a:gd name="connsiteY23" fmla="*/ 2541677 h 3196710"/>
              <a:gd name="connsiteX24" fmla="*/ 2434617 w 7722000"/>
              <a:gd name="connsiteY24" fmla="*/ 2484000 h 3196710"/>
              <a:gd name="connsiteX25" fmla="*/ 0 w 7722000"/>
              <a:gd name="connsiteY25" fmla="*/ 2484000 h 319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22000" h="3196710">
                <a:moveTo>
                  <a:pt x="2501972" y="2484000"/>
                </a:moveTo>
                <a:lnTo>
                  <a:pt x="2519416" y="2507328"/>
                </a:lnTo>
                <a:cubicBezTo>
                  <a:pt x="2839658" y="2895372"/>
                  <a:pt x="3324302" y="3142710"/>
                  <a:pt x="3866714" y="3142710"/>
                </a:cubicBezTo>
                <a:cubicBezTo>
                  <a:pt x="4409127" y="3142710"/>
                  <a:pt x="4893771" y="2895372"/>
                  <a:pt x="5214013" y="2507328"/>
                </a:cubicBezTo>
                <a:lnTo>
                  <a:pt x="5231457" y="2484000"/>
                </a:lnTo>
                <a:close/>
                <a:moveTo>
                  <a:pt x="2055661" y="0"/>
                </a:moveTo>
                <a:lnTo>
                  <a:pt x="2109661" y="0"/>
                </a:lnTo>
                <a:lnTo>
                  <a:pt x="2109661" y="252000"/>
                </a:lnTo>
                <a:lnTo>
                  <a:pt x="5601661" y="252000"/>
                </a:lnTo>
                <a:lnTo>
                  <a:pt x="5601661" y="0"/>
                </a:lnTo>
                <a:lnTo>
                  <a:pt x="5655661" y="0"/>
                </a:lnTo>
                <a:lnTo>
                  <a:pt x="5655661" y="306000"/>
                </a:lnTo>
                <a:lnTo>
                  <a:pt x="2055661" y="306000"/>
                </a:lnTo>
                <a:close/>
                <a:moveTo>
                  <a:pt x="0" y="0"/>
                </a:moveTo>
                <a:lnTo>
                  <a:pt x="54000" y="0"/>
                </a:lnTo>
                <a:lnTo>
                  <a:pt x="54000" y="2430000"/>
                </a:lnTo>
                <a:lnTo>
                  <a:pt x="7668000" y="2430000"/>
                </a:lnTo>
                <a:lnTo>
                  <a:pt x="7668000" y="0"/>
                </a:lnTo>
                <a:lnTo>
                  <a:pt x="7722000" y="0"/>
                </a:lnTo>
                <a:lnTo>
                  <a:pt x="7722000" y="2484000"/>
                </a:lnTo>
                <a:lnTo>
                  <a:pt x="5298813" y="2484000"/>
                </a:lnTo>
                <a:lnTo>
                  <a:pt x="5255682" y="2541677"/>
                </a:lnTo>
                <a:cubicBezTo>
                  <a:pt x="4925536" y="2941722"/>
                  <a:pt x="4425903" y="3196710"/>
                  <a:pt x="3866714" y="3196710"/>
                </a:cubicBezTo>
                <a:cubicBezTo>
                  <a:pt x="3307526" y="3196710"/>
                  <a:pt x="2807893" y="2941722"/>
                  <a:pt x="2477747" y="2541677"/>
                </a:cubicBezTo>
                <a:lnTo>
                  <a:pt x="2434617" y="2484000"/>
                </a:lnTo>
                <a:lnTo>
                  <a:pt x="0" y="2484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44D7EE2-946B-42C7-9138-4CACB942874D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3263300"/>
            <a:ext cx="11301057" cy="1025922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grpSp>
        <p:nvGrpSpPr>
          <p:cNvPr id="20" name="Gruppieren 19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" name="Freihandform: Form 21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5" name="Freihandform: Form 24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6" name="Gruppieren 25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8" name="Freihandform: Form 27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9" name="Freihandform: Form 28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1" name="Freihandform: Form 30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2" name="Gruppieren 31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33" name="Freihandform: Form 32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4" name="Freihandform: Form 33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35" name="Gruppieren 34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36" name="Freihandform: Form 35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7" name="Freihandform: Form 36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27" name="Rechteck 26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5126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2480776"/>
            <a:ext cx="6658266" cy="1538883"/>
          </a:xfrm>
        </p:spPr>
        <p:txBody>
          <a:bodyPr/>
          <a:lstStyle>
            <a:lvl1pPr>
              <a:lnSpc>
                <a:spcPts val="4000"/>
              </a:lnSpc>
              <a:spcBef>
                <a:spcPts val="0"/>
              </a:spcBef>
              <a:defRPr sz="3699" cap="all" spc="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6"/>
          <a:stretch/>
        </p:blipFill>
        <p:spPr bwMode="gray">
          <a:xfrm>
            <a:off x="5466164" y="563254"/>
            <a:ext cx="1259672" cy="993539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B6611DDD-ED10-4213-8078-7ED69D8350BA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grpSp>
        <p:nvGrpSpPr>
          <p:cNvPr id="13" name="Gruppieren 12"/>
          <p:cNvGrpSpPr/>
          <p:nvPr userDrawn="1"/>
        </p:nvGrpSpPr>
        <p:grpSpPr bwMode="gray"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15" name="Freihandform: Form 14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6" name="Freihandform: Form 15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7" name="Freihandform: Form 16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18" name="Freihandform: Form 17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19" name="Gruppieren 18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1" name="Freihandform: Form 20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" name="Freihandform: Form 21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" name="Freihandform: Form 22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" name="Freihandform: Form 23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5" name="Gruppieren 24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6" name="Freihandform: Form 25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7" name="Freihandform: Form 2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8" name="Gruppieren 27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9" name="Freihandform: Form 28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30" name="Freihandform: Form 29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sp>
        <p:nvSpPr>
          <p:cNvPr id="36" name="Bildplatzhalter 35"/>
          <p:cNvSpPr>
            <a:spLocks noGrp="1"/>
          </p:cNvSpPr>
          <p:nvPr>
            <p:ph type="pic" sz="quarter" idx="18"/>
          </p:nvPr>
        </p:nvSpPr>
        <p:spPr bwMode="gray">
          <a:xfrm>
            <a:off x="7779549" y="0"/>
            <a:ext cx="4412451" cy="6858000"/>
          </a:xfrm>
          <a:custGeom>
            <a:avLst/>
            <a:gdLst>
              <a:gd name="connsiteX0" fmla="*/ 0 w 4412451"/>
              <a:gd name="connsiteY0" fmla="*/ 6373899 h 6858000"/>
              <a:gd name="connsiteX1" fmla="*/ 2957220 w 4412451"/>
              <a:gd name="connsiteY1" fmla="*/ 6373899 h 6858000"/>
              <a:gd name="connsiteX2" fmla="*/ 3056055 w 4412451"/>
              <a:gd name="connsiteY2" fmla="*/ 6521252 h 6858000"/>
              <a:gd name="connsiteX3" fmla="*/ 3170767 w 4412451"/>
              <a:gd name="connsiteY3" fmla="*/ 6717625 h 6858000"/>
              <a:gd name="connsiteX4" fmla="*/ 3238372 w 4412451"/>
              <a:gd name="connsiteY4" fmla="*/ 6858000 h 6858000"/>
              <a:gd name="connsiteX5" fmla="*/ 0 w 4412451"/>
              <a:gd name="connsiteY5" fmla="*/ 6858000 h 6858000"/>
              <a:gd name="connsiteX6" fmla="*/ 0 w 4412451"/>
              <a:gd name="connsiteY6" fmla="*/ 4806776 h 6858000"/>
              <a:gd name="connsiteX7" fmla="*/ 216478 w 4412451"/>
              <a:gd name="connsiteY7" fmla="*/ 4814300 h 6858000"/>
              <a:gd name="connsiteX8" fmla="*/ 2929724 w 4412451"/>
              <a:gd name="connsiteY8" fmla="*/ 6332906 h 6858000"/>
              <a:gd name="connsiteX9" fmla="*/ 2949976 w 4412451"/>
              <a:gd name="connsiteY9" fmla="*/ 6363099 h 6858000"/>
              <a:gd name="connsiteX10" fmla="*/ 0 w 4412451"/>
              <a:gd name="connsiteY10" fmla="*/ 6363099 h 6858000"/>
              <a:gd name="connsiteX11" fmla="*/ 0 w 4412451"/>
              <a:gd name="connsiteY11" fmla="*/ 0 h 6858000"/>
              <a:gd name="connsiteX12" fmla="*/ 4412451 w 4412451"/>
              <a:gd name="connsiteY12" fmla="*/ 0 h 6858000"/>
              <a:gd name="connsiteX13" fmla="*/ 4412451 w 4412451"/>
              <a:gd name="connsiteY13" fmla="*/ 6858000 h 6858000"/>
              <a:gd name="connsiteX14" fmla="*/ 3302920 w 4412451"/>
              <a:gd name="connsiteY14" fmla="*/ 6858000 h 6858000"/>
              <a:gd name="connsiteX15" fmla="*/ 3300103 w 4412451"/>
              <a:gd name="connsiteY15" fmla="*/ 6851767 h 6858000"/>
              <a:gd name="connsiteX16" fmla="*/ 3062677 w 4412451"/>
              <a:gd name="connsiteY16" fmla="*/ 6431473 h 6858000"/>
              <a:gd name="connsiteX17" fmla="*/ 3022289 w 4412451"/>
              <a:gd name="connsiteY17" fmla="*/ 6373899 h 6858000"/>
              <a:gd name="connsiteX18" fmla="*/ 3967951 w 4412451"/>
              <a:gd name="connsiteY18" fmla="*/ 6373899 h 6858000"/>
              <a:gd name="connsiteX19" fmla="*/ 3967951 w 4412451"/>
              <a:gd name="connsiteY19" fmla="*/ 6363099 h 6858000"/>
              <a:gd name="connsiteX20" fmla="*/ 3014713 w 4412451"/>
              <a:gd name="connsiteY20" fmla="*/ 6363099 h 6858000"/>
              <a:gd name="connsiteX21" fmla="*/ 2924608 w 4412451"/>
              <a:gd name="connsiteY21" fmla="*/ 6234654 h 6858000"/>
              <a:gd name="connsiteX22" fmla="*/ 232071 w 4412451"/>
              <a:gd name="connsiteY22" fmla="*/ 4761273 h 6858000"/>
              <a:gd name="connsiteX23" fmla="*/ 0 w 4412451"/>
              <a:gd name="connsiteY23" fmla="*/ 47528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12451" h="6858000">
                <a:moveTo>
                  <a:pt x="0" y="6373899"/>
                </a:moveTo>
                <a:lnTo>
                  <a:pt x="2957220" y="6373899"/>
                </a:lnTo>
                <a:lnTo>
                  <a:pt x="3056055" y="6521252"/>
                </a:lnTo>
                <a:cubicBezTo>
                  <a:pt x="3096256" y="6585399"/>
                  <a:pt x="3134521" y="6650884"/>
                  <a:pt x="3170767" y="6717625"/>
                </a:cubicBezTo>
                <a:lnTo>
                  <a:pt x="3238372" y="6858000"/>
                </a:lnTo>
                <a:lnTo>
                  <a:pt x="0" y="6858000"/>
                </a:lnTo>
                <a:close/>
                <a:moveTo>
                  <a:pt x="0" y="4806776"/>
                </a:moveTo>
                <a:lnTo>
                  <a:pt x="216478" y="4814300"/>
                </a:lnTo>
                <a:cubicBezTo>
                  <a:pt x="1334471" y="4892283"/>
                  <a:pt x="2313836" y="5473453"/>
                  <a:pt x="2929724" y="6332906"/>
                </a:cubicBezTo>
                <a:lnTo>
                  <a:pt x="2949976" y="6363099"/>
                </a:lnTo>
                <a:lnTo>
                  <a:pt x="0" y="6363099"/>
                </a:lnTo>
                <a:close/>
                <a:moveTo>
                  <a:pt x="0" y="0"/>
                </a:moveTo>
                <a:lnTo>
                  <a:pt x="4412451" y="0"/>
                </a:lnTo>
                <a:lnTo>
                  <a:pt x="4412451" y="6858000"/>
                </a:lnTo>
                <a:lnTo>
                  <a:pt x="3302920" y="6858000"/>
                </a:lnTo>
                <a:lnTo>
                  <a:pt x="3300103" y="6851767"/>
                </a:lnTo>
                <a:cubicBezTo>
                  <a:pt x="3229944" y="6706126"/>
                  <a:pt x="3150549" y="6565775"/>
                  <a:pt x="3062677" y="6431473"/>
                </a:cubicBezTo>
                <a:lnTo>
                  <a:pt x="3022289" y="6373899"/>
                </a:lnTo>
                <a:lnTo>
                  <a:pt x="3967951" y="6373899"/>
                </a:lnTo>
                <a:lnTo>
                  <a:pt x="3967951" y="6363099"/>
                </a:lnTo>
                <a:lnTo>
                  <a:pt x="3014713" y="6363099"/>
                </a:lnTo>
                <a:lnTo>
                  <a:pt x="2924608" y="6234654"/>
                </a:lnTo>
                <a:cubicBezTo>
                  <a:pt x="2299581" y="5402254"/>
                  <a:pt x="1332486" y="4841526"/>
                  <a:pt x="232071" y="4761273"/>
                </a:cubicBezTo>
                <a:lnTo>
                  <a:pt x="0" y="4752842"/>
                </a:lnTo>
                <a:close/>
              </a:path>
            </a:pathLst>
          </a:custGeom>
          <a:noFill/>
        </p:spPr>
        <p:txBody>
          <a:bodyPr wrap="square"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32" name="Rechteck 31"/>
          <p:cNvSpPr/>
          <p:nvPr userDrawn="1"/>
        </p:nvSpPr>
        <p:spPr bwMode="gray">
          <a:xfrm>
            <a:off x="7724239" y="0"/>
            <a:ext cx="539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33" name="Freihandform: Form 32"/>
          <p:cNvSpPr>
            <a:spLocks noChangeAspect="1"/>
          </p:cNvSpPr>
          <p:nvPr userDrawn="1"/>
        </p:nvSpPr>
        <p:spPr bwMode="gray">
          <a:xfrm>
            <a:off x="4393872" y="4751338"/>
            <a:ext cx="6688596" cy="2106662"/>
          </a:xfrm>
          <a:custGeom>
            <a:avLst/>
            <a:gdLst>
              <a:gd name="connsiteX0" fmla="*/ 3345169 w 6690338"/>
              <a:gd name="connsiteY0" fmla="*/ 0 h 2106662"/>
              <a:gd name="connsiteX1" fmla="*/ 6687520 w 6690338"/>
              <a:gd name="connsiteY1" fmla="*/ 2100429 h 2106662"/>
              <a:gd name="connsiteX2" fmla="*/ 6690338 w 6690338"/>
              <a:gd name="connsiteY2" fmla="*/ 2106662 h 2106662"/>
              <a:gd name="connsiteX3" fmla="*/ 6625773 w 6690338"/>
              <a:gd name="connsiteY3" fmla="*/ 2106662 h 2106662"/>
              <a:gd name="connsiteX4" fmla="*/ 6558151 w 6690338"/>
              <a:gd name="connsiteY4" fmla="*/ 1966287 h 2106662"/>
              <a:gd name="connsiteX5" fmla="*/ 3345169 w 6690338"/>
              <a:gd name="connsiteY5" fmla="*/ 54000 h 2106662"/>
              <a:gd name="connsiteX6" fmla="*/ 132188 w 6690338"/>
              <a:gd name="connsiteY6" fmla="*/ 1966287 h 2106662"/>
              <a:gd name="connsiteX7" fmla="*/ 64565 w 6690338"/>
              <a:gd name="connsiteY7" fmla="*/ 2106662 h 2106662"/>
              <a:gd name="connsiteX8" fmla="*/ 0 w 6690338"/>
              <a:gd name="connsiteY8" fmla="*/ 2106662 h 2106662"/>
              <a:gd name="connsiteX9" fmla="*/ 2818 w 6690338"/>
              <a:gd name="connsiteY9" fmla="*/ 2100429 h 2106662"/>
              <a:gd name="connsiteX10" fmla="*/ 3345169 w 6690338"/>
              <a:gd name="connsiteY10" fmla="*/ 0 h 210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90338" h="2106662">
                <a:moveTo>
                  <a:pt x="3345169" y="0"/>
                </a:moveTo>
                <a:cubicBezTo>
                  <a:pt x="4817077" y="0"/>
                  <a:pt x="6088676" y="857625"/>
                  <a:pt x="6687520" y="2100429"/>
                </a:cubicBezTo>
                <a:lnTo>
                  <a:pt x="6690338" y="2106662"/>
                </a:lnTo>
                <a:lnTo>
                  <a:pt x="6625773" y="2106662"/>
                </a:lnTo>
                <a:lnTo>
                  <a:pt x="6558151" y="1966287"/>
                </a:lnTo>
                <a:cubicBezTo>
                  <a:pt x="5939385" y="827243"/>
                  <a:pt x="4732577" y="54000"/>
                  <a:pt x="3345169" y="54000"/>
                </a:cubicBezTo>
                <a:cubicBezTo>
                  <a:pt x="1957761" y="54000"/>
                  <a:pt x="750953" y="827243"/>
                  <a:pt x="132188" y="1966287"/>
                </a:cubicBezTo>
                <a:lnTo>
                  <a:pt x="64565" y="2106662"/>
                </a:lnTo>
                <a:lnTo>
                  <a:pt x="0" y="2106662"/>
                </a:lnTo>
                <a:lnTo>
                  <a:pt x="2818" y="2100429"/>
                </a:lnTo>
                <a:cubicBezTo>
                  <a:pt x="601663" y="857625"/>
                  <a:pt x="1873261" y="0"/>
                  <a:pt x="3345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 dirty="0"/>
          </a:p>
        </p:txBody>
      </p:sp>
      <p:sp>
        <p:nvSpPr>
          <p:cNvPr id="34" name="Rechteck 33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14405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DF6C483-A0A0-4B39-B7B0-B71F818702A2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 bwMode="gray">
          <a:xfrm>
            <a:off x="444843" y="1616401"/>
            <a:ext cx="11301057" cy="615553"/>
          </a:xfrm>
        </p:spPr>
        <p:txBody>
          <a:bodyPr/>
          <a:lstStyle>
            <a:lvl1pPr marL="269794" indent="-269794">
              <a:buFont typeface="+mj-lt"/>
              <a:buAutoNum type="arabicPeriod"/>
              <a:defRPr/>
            </a:lvl1pPr>
            <a:lvl2pPr marL="269794" indent="0">
              <a:defRPr/>
            </a:lvl2pPr>
          </a:lstStyle>
          <a:p>
            <a:pPr lvl="0"/>
            <a:r>
              <a:rPr lang="de-DE" noProof="0" dirty="0"/>
              <a:t>Formatvorlagen des Textmasters bearbeiten</a:t>
            </a:r>
          </a:p>
          <a:p>
            <a:pPr lvl="1"/>
            <a:r>
              <a:rPr lang="de-DE" noProof="0" dirty="0"/>
              <a:t>Zweite Ebene</a:t>
            </a:r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3236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73506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46284" y="1616607"/>
            <a:ext cx="11301057" cy="1641475"/>
          </a:xfrm>
        </p:spPr>
        <p:txBody>
          <a:bodyPr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EF76C40-E949-4630-A4D0-E0627D51E618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23338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4843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6D5C08A-043D-43C8-925A-04F367A7CF6B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6"/>
          </p:nvPr>
        </p:nvSpPr>
        <p:spPr bwMode="gray">
          <a:xfrm>
            <a:off x="444843" y="1616606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7"/>
          </p:nvPr>
        </p:nvSpPr>
        <p:spPr bwMode="gray">
          <a:xfrm>
            <a:off x="444843" y="1972173"/>
            <a:ext cx="5506732" cy="256480"/>
          </a:xfrm>
        </p:spPr>
        <p:txBody>
          <a:bodyPr/>
          <a:lstStyle>
            <a:lvl1pPr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8"/>
          </p:nvPr>
        </p:nvSpPr>
        <p:spPr bwMode="gray">
          <a:xfrm>
            <a:off x="444843" y="6066293"/>
            <a:ext cx="11301057" cy="123111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6" name="Diagrammplatzhalter 15"/>
          <p:cNvSpPr>
            <a:spLocks noGrp="1"/>
          </p:cNvSpPr>
          <p:nvPr>
            <p:ph type="chart" sz="quarter" idx="19"/>
          </p:nvPr>
        </p:nvSpPr>
        <p:spPr bwMode="gray">
          <a:xfrm>
            <a:off x="444843" y="2349500"/>
            <a:ext cx="5506732" cy="363537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20"/>
          </p:nvPr>
        </p:nvSpPr>
        <p:spPr bwMode="gray">
          <a:xfrm>
            <a:off x="6250554" y="2349500"/>
            <a:ext cx="5506566" cy="192360"/>
          </a:xfrm>
        </p:spPr>
        <p:txBody>
          <a:bodyPr anchor="t" anchorCtr="0"/>
          <a:lstStyle>
            <a:lvl1pPr>
              <a:lnSpc>
                <a:spcPts val="1500"/>
              </a:lnSpc>
              <a:spcBef>
                <a:spcPts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/>
              <a:t>Formatvorlagen des Textmasters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02172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981F7BB-D3EB-4597-86E8-6B67C05A8309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11301057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8417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46284" y="712800"/>
            <a:ext cx="10113366" cy="743793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0E93971-7B91-476A-A65B-5D1F3029956F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noProof="0" dirty="0"/>
              <a:t>Seite </a:t>
            </a:r>
            <a:fld id="{105F6080-11B6-4F5B-BFCF-ADAD48E4948B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/>
          </p:nvPr>
        </p:nvSpPr>
        <p:spPr bwMode="gray">
          <a:xfrm>
            <a:off x="446284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7"/>
          </p:nvPr>
        </p:nvSpPr>
        <p:spPr bwMode="gray">
          <a:xfrm>
            <a:off x="6242805" y="1665288"/>
            <a:ext cx="5506566" cy="4500562"/>
          </a:xfrm>
          <a:noFill/>
        </p:spPr>
        <p:txBody>
          <a:bodyPr tIns="72000">
            <a:noAutofit/>
          </a:bodyPr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endParaRPr lang="de-DE" noProof="0" dirty="0"/>
          </a:p>
        </p:txBody>
      </p:sp>
      <p:sp>
        <p:nvSpPr>
          <p:cNvPr id="11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44843" y="432000"/>
            <a:ext cx="10114504" cy="18466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 b="1" u="sng" cap="all" spc="190" baseline="0">
                <a:solidFill>
                  <a:schemeClr val="tx1"/>
                </a:solidFill>
                <a:uFill>
                  <a:solidFill>
                    <a:schemeClr val="accent2"/>
                  </a:solidFill>
                </a:uFill>
              </a:defRPr>
            </a:lvl1pPr>
          </a:lstStyle>
          <a:p>
            <a:pPr lvl="0"/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0944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983799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7" imgW="276" imgH="275" progId="TCLayout.ActiveDocument.1">
                  <p:embed/>
                </p:oleObj>
              </mc:Choice>
              <mc:Fallback>
                <p:oleObj name="think-cell Folie" r:id="rId17" imgW="276" imgH="275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hteck 25"/>
          <p:cNvSpPr/>
          <p:nvPr userDrawn="1"/>
        </p:nvSpPr>
        <p:spPr>
          <a:xfrm>
            <a:off x="442913" y="6363099"/>
            <a:ext cx="11304587" cy="10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t" anchorCtr="0"/>
          <a:lstStyle/>
          <a:p>
            <a:pPr marL="180000" indent="-180000" algn="l"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  <a:buFont typeface="DFB Sans Ofc" panose="020B0503030500020204"/>
              <a:buChar char="›"/>
            </a:pPr>
            <a:endParaRPr lang="de-DE" sz="16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444843" y="712603"/>
            <a:ext cx="10113366" cy="7437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444843" y="1616607"/>
            <a:ext cx="11301057" cy="164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444843" y="6498236"/>
            <a:ext cx="647831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C6AC9418-6A65-4E97-AAA4-76DA6460809F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99836" y="6498236"/>
            <a:ext cx="9897423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/  &lt;Projektname&gt;</a:t>
            </a:r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118775" y="6498236"/>
            <a:ext cx="627126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 b="1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Seite </a:t>
            </a:r>
            <a:fld id="{105F6080-11B6-4F5B-BFCF-ADAD48E4948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17" name="Grafik 216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029923" y="446570"/>
            <a:ext cx="719813" cy="719886"/>
          </a:xfrm>
          <a:prstGeom prst="rect">
            <a:avLst/>
          </a:prstGeom>
        </p:spPr>
      </p:pic>
      <p:grpSp>
        <p:nvGrpSpPr>
          <p:cNvPr id="226" name="Gruppieren 225"/>
          <p:cNvGrpSpPr/>
          <p:nvPr userDrawn="1"/>
        </p:nvGrpSpPr>
        <p:grpSpPr>
          <a:xfrm>
            <a:off x="449295" y="-153684"/>
            <a:ext cx="11297861" cy="108000"/>
            <a:chOff x="449412" y="0"/>
            <a:chExt cx="11300803" cy="108000"/>
          </a:xfrm>
        </p:grpSpPr>
        <p:sp>
          <p:nvSpPr>
            <p:cNvPr id="222" name="Freihandform: Form 221"/>
            <p:cNvSpPr/>
            <p:nvPr userDrawn="1"/>
          </p:nvSpPr>
          <p:spPr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3" name="Freihandform: Form 222"/>
            <p:cNvSpPr/>
            <p:nvPr userDrawn="1"/>
          </p:nvSpPr>
          <p:spPr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4" name="Freihandform: Form 223"/>
            <p:cNvSpPr/>
            <p:nvPr userDrawn="1"/>
          </p:nvSpPr>
          <p:spPr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25" name="Freihandform: Form 224"/>
            <p:cNvSpPr/>
            <p:nvPr userDrawn="1"/>
          </p:nvSpPr>
          <p:spPr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27" name="Gruppieren 226"/>
          <p:cNvGrpSpPr/>
          <p:nvPr userDrawn="1"/>
        </p:nvGrpSpPr>
        <p:grpSpPr bwMode="gray">
          <a:xfrm>
            <a:off x="449295" y="6903684"/>
            <a:ext cx="11297861" cy="108000"/>
            <a:chOff x="449412" y="0"/>
            <a:chExt cx="11300803" cy="108000"/>
          </a:xfrm>
        </p:grpSpPr>
        <p:sp>
          <p:nvSpPr>
            <p:cNvPr id="229" name="Freihandform: Form 228"/>
            <p:cNvSpPr/>
            <p:nvPr userDrawn="1"/>
          </p:nvSpPr>
          <p:spPr bwMode="gray">
            <a:xfrm>
              <a:off x="449412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0" name="Freihandform: Form 229"/>
            <p:cNvSpPr/>
            <p:nvPr userDrawn="1"/>
          </p:nvSpPr>
          <p:spPr bwMode="gray">
            <a:xfrm>
              <a:off x="5950099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1" name="Freihandform: Form 230"/>
            <p:cNvSpPr/>
            <p:nvPr userDrawn="1"/>
          </p:nvSpPr>
          <p:spPr bwMode="gray">
            <a:xfrm>
              <a:off x="6242050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2" name="Freihandform: Form 231"/>
            <p:cNvSpPr/>
            <p:nvPr userDrawn="1"/>
          </p:nvSpPr>
          <p:spPr bwMode="gray">
            <a:xfrm>
              <a:off x="11750215" y="0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39" name="Gruppieren 238"/>
          <p:cNvGrpSpPr/>
          <p:nvPr userDrawn="1"/>
        </p:nvGrpSpPr>
        <p:grpSpPr>
          <a:xfrm>
            <a:off x="-149354" y="1664804"/>
            <a:ext cx="107973" cy="4500500"/>
            <a:chOff x="-149393" y="1664804"/>
            <a:chExt cx="108001" cy="4500500"/>
          </a:xfrm>
        </p:grpSpPr>
        <p:sp>
          <p:nvSpPr>
            <p:cNvPr id="234" name="Freihandform: Form 233"/>
            <p:cNvSpPr/>
            <p:nvPr userDrawn="1"/>
          </p:nvSpPr>
          <p:spPr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37" name="Freihandform: Form 236"/>
            <p:cNvSpPr/>
            <p:nvPr userDrawn="1"/>
          </p:nvSpPr>
          <p:spPr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  <p:grpSp>
        <p:nvGrpSpPr>
          <p:cNvPr id="240" name="Gruppieren 239"/>
          <p:cNvGrpSpPr/>
          <p:nvPr userDrawn="1"/>
        </p:nvGrpSpPr>
        <p:grpSpPr bwMode="gray">
          <a:xfrm>
            <a:off x="12233381" y="1664804"/>
            <a:ext cx="107973" cy="4500500"/>
            <a:chOff x="-149393" y="1664804"/>
            <a:chExt cx="108001" cy="4500500"/>
          </a:xfrm>
        </p:grpSpPr>
        <p:sp>
          <p:nvSpPr>
            <p:cNvPr id="241" name="Freihandform: Form 240"/>
            <p:cNvSpPr/>
            <p:nvPr userDrawn="1"/>
          </p:nvSpPr>
          <p:spPr bwMode="gray">
            <a:xfrm rot="16200000">
              <a:off x="-95392" y="61113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  <p:sp>
          <p:nvSpPr>
            <p:cNvPr id="242" name="Freihandform: Form 241"/>
            <p:cNvSpPr/>
            <p:nvPr userDrawn="1"/>
          </p:nvSpPr>
          <p:spPr bwMode="gray">
            <a:xfrm rot="16200000">
              <a:off x="-95393" y="1610804"/>
              <a:ext cx="0" cy="108000"/>
            </a:xfrm>
            <a:custGeom>
              <a:avLst/>
              <a:gdLst>
                <a:gd name="connsiteX0" fmla="*/ 0 w 0"/>
                <a:gd name="connsiteY0" fmla="*/ 0 h 224287"/>
                <a:gd name="connsiteX1" fmla="*/ 0 w 0"/>
                <a:gd name="connsiteY1" fmla="*/ 224287 h 22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24287">
                  <a:moveTo>
                    <a:pt x="0" y="0"/>
                  </a:moveTo>
                  <a:lnTo>
                    <a:pt x="0" y="224287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9" dirty="0"/>
            </a:p>
          </p:txBody>
        </p:sp>
      </p:grpSp>
    </p:spTree>
    <p:extLst>
      <p:ext uri="{BB962C8B-B14F-4D97-AF65-F5344CB8AC3E}">
        <p14:creationId xmlns:p14="http://schemas.microsoft.com/office/powerpoint/2010/main" val="176432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1" r:id="rId3"/>
    <p:sldLayoutId id="2147483662" r:id="rId4"/>
    <p:sldLayoutId id="2147483663" r:id="rId5"/>
    <p:sldLayoutId id="2147483650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1" r:id="rId12"/>
    <p:sldLayoutId id="2147483669" r:id="rId13"/>
    <p:sldLayoutId id="2147483672" r:id="rId14"/>
  </p:sldLayoutIdLst>
  <p:hf hdr="0"/>
  <p:txStyles>
    <p:titleStyle>
      <a:lvl1pPr algn="l" defTabSz="914126" rtl="0" eaLnBrk="1" latinLnBrk="0" hangingPunct="1">
        <a:lnSpc>
          <a:spcPts val="2900"/>
        </a:lnSpc>
        <a:spcBef>
          <a:spcPct val="0"/>
        </a:spcBef>
        <a:buNone/>
        <a:defRPr sz="2699" b="1" kern="1200" cap="all" spc="4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126" rtl="0" eaLnBrk="1" latinLnBrk="0" hangingPunct="1">
        <a:lnSpc>
          <a:spcPts val="2000"/>
        </a:lnSpc>
        <a:spcBef>
          <a:spcPts val="1200"/>
        </a:spcBef>
        <a:buFont typeface="Arial" pitchFamily="34" charset="0"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126" rtl="0" eaLnBrk="1" latinLnBrk="0" hangingPunct="1">
        <a:lnSpc>
          <a:spcPts val="2000"/>
        </a:lnSpc>
        <a:spcBef>
          <a:spcPts val="8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7994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7796" indent="-179946" algn="l" defTabSz="914126" rtl="0" eaLnBrk="1" latinLnBrk="0" hangingPunct="1">
        <a:lnSpc>
          <a:spcPts val="2000"/>
        </a:lnSpc>
        <a:spcBef>
          <a:spcPts val="400"/>
        </a:spcBef>
        <a:buClr>
          <a:schemeClr val="accent2"/>
        </a:buClr>
        <a:buFont typeface="DFB Sans Ofc" panose="020B0503030500020204" pitchFamily="34" charset="0"/>
        <a:buChar char="›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69794" indent="-269794" algn="l" defTabSz="914126" rtl="0" eaLnBrk="1" latinLnBrk="0" hangingPunct="1">
        <a:lnSpc>
          <a:spcPts val="2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→"/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0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  <p15:guide id="5" pos="3749" userDrawn="1">
          <p15:clr>
            <a:srgbClr val="F26B43"/>
          </p15:clr>
        </p15:guide>
        <p15:guide id="6" pos="39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84" y="712800"/>
            <a:ext cx="10113366" cy="371897"/>
          </a:xfrm>
        </p:spPr>
        <p:txBody>
          <a:bodyPr/>
          <a:lstStyle/>
          <a:p>
            <a:r>
              <a:rPr lang="de-DE" dirty="0"/>
              <a:t>Projektsteckbrief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5A25-C2A0-4100-B8A2-9F1ACA8B0399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DFB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1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&lt;PROJEKTNAME&gt;</a:t>
            </a:r>
          </a:p>
        </p:txBody>
      </p:sp>
      <p:graphicFrame>
        <p:nvGraphicFramePr>
          <p:cNvPr id="13" name="Tabelle 17">
            <a:extLst>
              <a:ext uri="{FF2B5EF4-FFF2-40B4-BE49-F238E27FC236}">
                <a16:creationId xmlns:a16="http://schemas.microsoft.com/office/drawing/2014/main" id="{85CFB317-5E1E-453D-9275-5FD07FEAA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821324"/>
              </p:ext>
            </p:extLst>
          </p:nvPr>
        </p:nvGraphicFramePr>
        <p:xfrm>
          <a:off x="444843" y="1967531"/>
          <a:ext cx="5444379" cy="1288800"/>
        </p:xfrm>
        <a:graphic>
          <a:graphicData uri="http://schemas.openxmlformats.org/drawingml/2006/table">
            <a:tbl>
              <a:tblPr/>
              <a:tblGrid>
                <a:gridCol w="2721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2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Projektname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126" rtl="0" eaLnBrk="1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Projektnummer (optional)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186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126" rtl="0" eaLnBrk="1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Projektkategorie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126" rtl="0" eaLnBrk="1" fontAlgn="base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de-DE" sz="12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PMB-Relevanz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Rectangle 58">
            <a:extLst>
              <a:ext uri="{FF2B5EF4-FFF2-40B4-BE49-F238E27FC236}">
                <a16:creationId xmlns:a16="http://schemas.microsoft.com/office/drawing/2014/main" id="{45949BF9-8B72-4140-80DB-E099021ABF42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48651" y="1671090"/>
            <a:ext cx="5440571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ÜBERSICHT</a:t>
            </a:r>
          </a:p>
        </p:txBody>
      </p:sp>
      <p:graphicFrame>
        <p:nvGraphicFramePr>
          <p:cNvPr id="20" name="Tabelle 17">
            <a:extLst>
              <a:ext uri="{FF2B5EF4-FFF2-40B4-BE49-F238E27FC236}">
                <a16:creationId xmlns:a16="http://schemas.microsoft.com/office/drawing/2014/main" id="{936E6512-BF8B-4151-BA96-686B14FC6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214490"/>
              </p:ext>
            </p:extLst>
          </p:nvPr>
        </p:nvGraphicFramePr>
        <p:xfrm>
          <a:off x="444842" y="4032325"/>
          <a:ext cx="5440569" cy="644400"/>
        </p:xfrm>
        <a:graphic>
          <a:graphicData uri="http://schemas.openxmlformats.org/drawingml/2006/table">
            <a:tbl>
              <a:tblPr/>
              <a:tblGrid>
                <a:gridCol w="2705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5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Start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 err="1"/>
                        <a:t>dd.mm.yyyy</a:t>
                      </a: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126" rtl="0" eaLnBrk="1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Ende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dd.mm.yyyy</a:t>
                      </a: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186582"/>
                  </a:ext>
                </a:extLst>
              </a:tr>
            </a:tbl>
          </a:graphicData>
        </a:graphic>
      </p:graphicFrame>
      <p:sp>
        <p:nvSpPr>
          <p:cNvPr id="22" name="Rectangle 58">
            <a:extLst>
              <a:ext uri="{FF2B5EF4-FFF2-40B4-BE49-F238E27FC236}">
                <a16:creationId xmlns:a16="http://schemas.microsoft.com/office/drawing/2014/main" id="{A97A839D-36E5-460D-9222-C9AA63F9FF2E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48651" y="3735884"/>
            <a:ext cx="5440570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TERMINE</a:t>
            </a:r>
          </a:p>
        </p:txBody>
      </p:sp>
      <p:graphicFrame>
        <p:nvGraphicFramePr>
          <p:cNvPr id="23" name="Tabelle 17">
            <a:extLst>
              <a:ext uri="{FF2B5EF4-FFF2-40B4-BE49-F238E27FC236}">
                <a16:creationId xmlns:a16="http://schemas.microsoft.com/office/drawing/2014/main" id="{0D05D263-2F00-4778-94A1-397F794D41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653451"/>
              </p:ext>
            </p:extLst>
          </p:nvPr>
        </p:nvGraphicFramePr>
        <p:xfrm>
          <a:off x="451662" y="5435567"/>
          <a:ext cx="5444379" cy="644400"/>
        </p:xfrm>
        <a:graphic>
          <a:graphicData uri="http://schemas.openxmlformats.org/drawingml/2006/table">
            <a:tbl>
              <a:tblPr/>
              <a:tblGrid>
                <a:gridCol w="270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Projektbudget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126" rtl="0" eaLnBrk="1" latinLnBrk="0" hangingPunct="1"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Aufwand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186582"/>
                  </a:ext>
                </a:extLst>
              </a:tr>
            </a:tbl>
          </a:graphicData>
        </a:graphic>
      </p:graphicFrame>
      <p:sp>
        <p:nvSpPr>
          <p:cNvPr id="24" name="Rectangle 58">
            <a:extLst>
              <a:ext uri="{FF2B5EF4-FFF2-40B4-BE49-F238E27FC236}">
                <a16:creationId xmlns:a16="http://schemas.microsoft.com/office/drawing/2014/main" id="{A007E10D-DFBE-43B0-BF56-760FDBA7D913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55470" y="5139126"/>
            <a:ext cx="5432953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BUDGET</a:t>
            </a:r>
          </a:p>
        </p:txBody>
      </p:sp>
      <p:graphicFrame>
        <p:nvGraphicFramePr>
          <p:cNvPr id="44" name="Tabelle 17">
            <a:extLst>
              <a:ext uri="{FF2B5EF4-FFF2-40B4-BE49-F238E27FC236}">
                <a16:creationId xmlns:a16="http://schemas.microsoft.com/office/drawing/2014/main" id="{F3B8E6A2-828B-4D87-BB1A-BAC3A9059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592339"/>
              </p:ext>
            </p:extLst>
          </p:nvPr>
        </p:nvGraphicFramePr>
        <p:xfrm>
          <a:off x="6298473" y="1967531"/>
          <a:ext cx="5444379" cy="644400"/>
        </p:xfrm>
        <a:graphic>
          <a:graphicData uri="http://schemas.openxmlformats.org/drawingml/2006/table">
            <a:tbl>
              <a:tblPr/>
              <a:tblGrid>
                <a:gridCol w="1855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3886">
                  <a:extLst>
                    <a:ext uri="{9D8B030D-6E8A-4147-A177-3AD203B41FA5}">
                      <a16:colId xmlns:a16="http://schemas.microsoft.com/office/drawing/2014/main" val="1884362505"/>
                    </a:ext>
                  </a:extLst>
                </a:gridCol>
                <a:gridCol w="1815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Projektleiter*in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Vorname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Stellv. Projektleiter*in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Vorname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" name="Rectangle 58">
            <a:extLst>
              <a:ext uri="{FF2B5EF4-FFF2-40B4-BE49-F238E27FC236}">
                <a16:creationId xmlns:a16="http://schemas.microsoft.com/office/drawing/2014/main" id="{C42CFAFE-5243-463E-9AB0-37FA450D35A2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6298473" y="1671090"/>
            <a:ext cx="5448185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PROJEKTLEITUNG</a:t>
            </a:r>
          </a:p>
        </p:txBody>
      </p:sp>
      <p:graphicFrame>
        <p:nvGraphicFramePr>
          <p:cNvPr id="46" name="Tabelle 17">
            <a:extLst>
              <a:ext uri="{FF2B5EF4-FFF2-40B4-BE49-F238E27FC236}">
                <a16:creationId xmlns:a16="http://schemas.microsoft.com/office/drawing/2014/main" id="{F7555A14-365E-4E1D-8FF3-A0589995A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329862"/>
              </p:ext>
            </p:extLst>
          </p:nvPr>
        </p:nvGraphicFramePr>
        <p:xfrm>
          <a:off x="6306591" y="4022612"/>
          <a:ext cx="5440570" cy="644400"/>
        </p:xfrm>
        <a:graphic>
          <a:graphicData uri="http://schemas.openxmlformats.org/drawingml/2006/table">
            <a:tbl>
              <a:tblPr/>
              <a:tblGrid>
                <a:gridCol w="1853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645">
                  <a:extLst>
                    <a:ext uri="{9D8B030D-6E8A-4147-A177-3AD203B41FA5}">
                      <a16:colId xmlns:a16="http://schemas.microsoft.com/office/drawing/2014/main" val="1884362505"/>
                    </a:ext>
                  </a:extLst>
                </a:gridCol>
                <a:gridCol w="181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Auftraggeber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Direktion</a:t>
                      </a: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7932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Ansprechpartner*in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Vorname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7" name="Rectangle 58">
            <a:extLst>
              <a:ext uri="{FF2B5EF4-FFF2-40B4-BE49-F238E27FC236}">
                <a16:creationId xmlns:a16="http://schemas.microsoft.com/office/drawing/2014/main" id="{6BBBE1F7-0846-4CFC-9BD1-A0831FB0781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6306591" y="3734612"/>
            <a:ext cx="5444378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AUFTRAGGEBER</a:t>
            </a:r>
          </a:p>
        </p:txBody>
      </p:sp>
      <p:graphicFrame>
        <p:nvGraphicFramePr>
          <p:cNvPr id="17" name="Tabelle 17">
            <a:extLst>
              <a:ext uri="{FF2B5EF4-FFF2-40B4-BE49-F238E27FC236}">
                <a16:creationId xmlns:a16="http://schemas.microsoft.com/office/drawing/2014/main" id="{775455D7-95EC-4049-828E-E6B7E495B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292223"/>
              </p:ext>
            </p:extLst>
          </p:nvPr>
        </p:nvGraphicFramePr>
        <p:xfrm>
          <a:off x="6306591" y="5435567"/>
          <a:ext cx="5440570" cy="644400"/>
        </p:xfrm>
        <a:graphic>
          <a:graphicData uri="http://schemas.openxmlformats.org/drawingml/2006/table">
            <a:tbl>
              <a:tblPr/>
              <a:tblGrid>
                <a:gridCol w="1853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2645">
                  <a:extLst>
                    <a:ext uri="{9D8B030D-6E8A-4147-A177-3AD203B41FA5}">
                      <a16:colId xmlns:a16="http://schemas.microsoft.com/office/drawing/2014/main" val="1884362505"/>
                    </a:ext>
                  </a:extLst>
                </a:gridCol>
                <a:gridCol w="181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Auftragnehmer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Direktion</a:t>
                      </a:r>
                      <a:endParaRPr lang="de-DE" sz="1200" dirty="0"/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07932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Ansprechpartner*in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Vorname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58">
            <a:extLst>
              <a:ext uri="{FF2B5EF4-FFF2-40B4-BE49-F238E27FC236}">
                <a16:creationId xmlns:a16="http://schemas.microsoft.com/office/drawing/2014/main" id="{A840397E-F801-4BB2-993F-FE3B3B65210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6306591" y="5147567"/>
            <a:ext cx="5444378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AUFTRAGNEHMER</a:t>
            </a:r>
          </a:p>
        </p:txBody>
      </p:sp>
    </p:spTree>
    <p:extLst>
      <p:ext uri="{BB962C8B-B14F-4D97-AF65-F5344CB8AC3E}">
        <p14:creationId xmlns:p14="http://schemas.microsoft.com/office/powerpoint/2010/main" val="2007658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84" y="712800"/>
            <a:ext cx="10113366" cy="371897"/>
          </a:xfrm>
        </p:spPr>
        <p:txBody>
          <a:bodyPr/>
          <a:lstStyle/>
          <a:p>
            <a:r>
              <a:rPr lang="de-DE" dirty="0"/>
              <a:t>Projektsteckbrief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5A25-C2A0-4100-B8A2-9F1ACA8B0399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DFB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2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&lt;PROJEKTNAME&gt;</a:t>
            </a:r>
          </a:p>
        </p:txBody>
      </p:sp>
      <p:graphicFrame>
        <p:nvGraphicFramePr>
          <p:cNvPr id="44" name="Tabelle 17">
            <a:extLst>
              <a:ext uri="{FF2B5EF4-FFF2-40B4-BE49-F238E27FC236}">
                <a16:creationId xmlns:a16="http://schemas.microsoft.com/office/drawing/2014/main" id="{F3B8E6A2-828B-4D87-BB1A-BAC3A9059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665042"/>
              </p:ext>
            </p:extLst>
          </p:nvPr>
        </p:nvGraphicFramePr>
        <p:xfrm>
          <a:off x="441035" y="1967531"/>
          <a:ext cx="5474564" cy="3222000"/>
        </p:xfrm>
        <a:graphic>
          <a:graphicData uri="http://schemas.openxmlformats.org/drawingml/2006/table">
            <a:tbl>
              <a:tblPr/>
              <a:tblGrid>
                <a:gridCol w="1368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447">
                  <a:extLst>
                    <a:ext uri="{9D8B030D-6E8A-4147-A177-3AD203B41FA5}">
                      <a16:colId xmlns:a16="http://schemas.microsoft.com/office/drawing/2014/main" val="986760066"/>
                    </a:ext>
                  </a:extLst>
                </a:gridCol>
                <a:gridCol w="1368447">
                  <a:extLst>
                    <a:ext uri="{9D8B030D-6E8A-4147-A177-3AD203B41FA5}">
                      <a16:colId xmlns:a16="http://schemas.microsoft.com/office/drawing/2014/main" val="1884362505"/>
                    </a:ext>
                  </a:extLst>
                </a:gridCol>
                <a:gridCol w="1369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32059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749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319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4828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41752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237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588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957839"/>
                  </a:ext>
                </a:extLst>
              </a:tr>
            </a:tbl>
          </a:graphicData>
        </a:graphic>
      </p:graphicFrame>
      <p:sp>
        <p:nvSpPr>
          <p:cNvPr id="45" name="Rectangle 58">
            <a:extLst>
              <a:ext uri="{FF2B5EF4-FFF2-40B4-BE49-F238E27FC236}">
                <a16:creationId xmlns:a16="http://schemas.microsoft.com/office/drawing/2014/main" id="{C42CFAFE-5243-463E-9AB0-37FA450D35A2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44843" y="1671090"/>
            <a:ext cx="5470755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WER ARBEITET MIT</a:t>
            </a:r>
          </a:p>
        </p:txBody>
      </p:sp>
      <p:graphicFrame>
        <p:nvGraphicFramePr>
          <p:cNvPr id="48" name="Tabelle 17">
            <a:extLst>
              <a:ext uri="{FF2B5EF4-FFF2-40B4-BE49-F238E27FC236}">
                <a16:creationId xmlns:a16="http://schemas.microsoft.com/office/drawing/2014/main" id="{DB78E6DF-8C79-440F-8D83-5DE081BD1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025954"/>
              </p:ext>
            </p:extLst>
          </p:nvPr>
        </p:nvGraphicFramePr>
        <p:xfrm>
          <a:off x="6281928" y="1964646"/>
          <a:ext cx="5463975" cy="644400"/>
        </p:xfrm>
        <a:graphic>
          <a:graphicData uri="http://schemas.openxmlformats.org/drawingml/2006/table">
            <a:tbl>
              <a:tblPr/>
              <a:tblGrid>
                <a:gridCol w="136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800">
                  <a:extLst>
                    <a:ext uri="{9D8B030D-6E8A-4147-A177-3AD203B41FA5}">
                      <a16:colId xmlns:a16="http://schemas.microsoft.com/office/drawing/2014/main" val="986760066"/>
                    </a:ext>
                  </a:extLst>
                </a:gridCol>
                <a:gridCol w="1365800">
                  <a:extLst>
                    <a:ext uri="{9D8B030D-6E8A-4147-A177-3AD203B41FA5}">
                      <a16:colId xmlns:a16="http://schemas.microsoft.com/office/drawing/2014/main" val="1884362505"/>
                    </a:ext>
                  </a:extLst>
                </a:gridCol>
                <a:gridCol w="136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267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 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Vorname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</a:rPr>
                        <a:t>Unternehmen</a:t>
                      </a:r>
                    </a:p>
                  </a:txBody>
                  <a:tcPr marL="0" marR="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400"/>
                        </a:spcBef>
                        <a:buClr>
                          <a:schemeClr val="accent2"/>
                        </a:buClr>
                      </a:pPr>
                      <a:r>
                        <a:rPr lang="de-DE" sz="1200" dirty="0"/>
                        <a:t>Funktion</a:t>
                      </a:r>
                    </a:p>
                  </a:txBody>
                  <a:tcPr marL="0" marR="0" marT="46800" marB="46800" anchor="ctr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9" name="Rectangle 58">
            <a:extLst>
              <a:ext uri="{FF2B5EF4-FFF2-40B4-BE49-F238E27FC236}">
                <a16:creationId xmlns:a16="http://schemas.microsoft.com/office/drawing/2014/main" id="{4365ADDE-49BC-488D-BD6D-CC7F766BE337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281926" y="1668205"/>
            <a:ext cx="5463975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UNTERSTÜTZER*INNEN</a:t>
            </a:r>
          </a:p>
        </p:txBody>
      </p:sp>
    </p:spTree>
    <p:extLst>
      <p:ext uri="{BB962C8B-B14F-4D97-AF65-F5344CB8AC3E}">
        <p14:creationId xmlns:p14="http://schemas.microsoft.com/office/powerpoint/2010/main" val="266824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84" y="712800"/>
            <a:ext cx="10113366" cy="371897"/>
          </a:xfrm>
        </p:spPr>
        <p:txBody>
          <a:bodyPr/>
          <a:lstStyle/>
          <a:p>
            <a:r>
              <a:rPr lang="de-DE" dirty="0"/>
              <a:t>Projektsteckbrief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5A25-C2A0-4100-B8A2-9F1ACA8B0399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DFB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3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&lt;PROJEKTNAME&gt;</a:t>
            </a:r>
          </a:p>
        </p:txBody>
      </p:sp>
      <p:sp>
        <p:nvSpPr>
          <p:cNvPr id="45" name="Rectangle 58">
            <a:extLst>
              <a:ext uri="{FF2B5EF4-FFF2-40B4-BE49-F238E27FC236}">
                <a16:creationId xmlns:a16="http://schemas.microsoft.com/office/drawing/2014/main" id="{C42CFAFE-5243-463E-9AB0-37FA450D35A2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44843" y="1671090"/>
            <a:ext cx="5471136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ANLASS</a:t>
            </a:r>
          </a:p>
        </p:txBody>
      </p:sp>
      <p:sp>
        <p:nvSpPr>
          <p:cNvPr id="11" name="Rechteck 21">
            <a:extLst>
              <a:ext uri="{FF2B5EF4-FFF2-40B4-BE49-F238E27FC236}">
                <a16:creationId xmlns:a16="http://schemas.microsoft.com/office/drawing/2014/main" id="{FD25E229-E064-4913-9A03-F9BC6C189821}"/>
              </a:ext>
            </a:extLst>
          </p:cNvPr>
          <p:cNvSpPr/>
          <p:nvPr/>
        </p:nvSpPr>
        <p:spPr bwMode="gray">
          <a:xfrm>
            <a:off x="452006" y="1959090"/>
            <a:ext cx="5463973" cy="418611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" name="Rectangle 58">
            <a:extLst>
              <a:ext uri="{FF2B5EF4-FFF2-40B4-BE49-F238E27FC236}">
                <a16:creationId xmlns:a16="http://schemas.microsoft.com/office/drawing/2014/main" id="{121C9A44-90BD-4153-97F1-85D1938C4D46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281929" y="1671090"/>
            <a:ext cx="5453846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ERGEBNISSE DES PROJEKTS</a:t>
            </a:r>
          </a:p>
        </p:txBody>
      </p:sp>
      <p:sp>
        <p:nvSpPr>
          <p:cNvPr id="14" name="Rechteck 21">
            <a:extLst>
              <a:ext uri="{FF2B5EF4-FFF2-40B4-BE49-F238E27FC236}">
                <a16:creationId xmlns:a16="http://schemas.microsoft.com/office/drawing/2014/main" id="{74C2C1A2-7CF2-43B6-8FCC-778B130598AE}"/>
              </a:ext>
            </a:extLst>
          </p:cNvPr>
          <p:cNvSpPr/>
          <p:nvPr/>
        </p:nvSpPr>
        <p:spPr bwMode="gray">
          <a:xfrm>
            <a:off x="6281929" y="1959090"/>
            <a:ext cx="5453846" cy="1721938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3" name="Rectangle 58">
            <a:extLst>
              <a:ext uri="{FF2B5EF4-FFF2-40B4-BE49-F238E27FC236}">
                <a16:creationId xmlns:a16="http://schemas.microsoft.com/office/drawing/2014/main" id="{83E87546-A5F4-4FD4-A830-A8020EA7F4C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6281929" y="4134530"/>
            <a:ext cx="5453846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NUTZEN FÜR DIE ORGANISATION</a:t>
            </a:r>
          </a:p>
        </p:txBody>
      </p:sp>
      <p:sp>
        <p:nvSpPr>
          <p:cNvPr id="15" name="Rechteck 21">
            <a:extLst>
              <a:ext uri="{FF2B5EF4-FFF2-40B4-BE49-F238E27FC236}">
                <a16:creationId xmlns:a16="http://schemas.microsoft.com/office/drawing/2014/main" id="{B72EB15C-986D-4B5B-A8FC-05DA824D90B5}"/>
              </a:ext>
            </a:extLst>
          </p:cNvPr>
          <p:cNvSpPr/>
          <p:nvPr/>
        </p:nvSpPr>
        <p:spPr bwMode="gray">
          <a:xfrm>
            <a:off x="6281929" y="4422530"/>
            <a:ext cx="5453846" cy="1721938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2" rtlCol="0" anchor="t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08629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84" y="712800"/>
            <a:ext cx="10113366" cy="371897"/>
          </a:xfrm>
        </p:spPr>
        <p:txBody>
          <a:bodyPr/>
          <a:lstStyle/>
          <a:p>
            <a:r>
              <a:rPr lang="de-DE" dirty="0"/>
              <a:t>Projektsteckbrief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5A25-C2A0-4100-B8A2-9F1ACA8B0399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DFB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4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&lt;PROJEKTNAME&gt;</a:t>
            </a:r>
          </a:p>
        </p:txBody>
      </p:sp>
      <p:sp>
        <p:nvSpPr>
          <p:cNvPr id="45" name="Rectangle 58">
            <a:extLst>
              <a:ext uri="{FF2B5EF4-FFF2-40B4-BE49-F238E27FC236}">
                <a16:creationId xmlns:a16="http://schemas.microsoft.com/office/drawing/2014/main" id="{C42CFAFE-5243-463E-9AB0-37FA450D35A2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44843" y="1671090"/>
            <a:ext cx="11301058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DIE ZWEI GRÖSSTEN CHANCEN</a:t>
            </a:r>
          </a:p>
        </p:txBody>
      </p:sp>
      <p:sp>
        <p:nvSpPr>
          <p:cNvPr id="15" name="Rectangle 58">
            <a:extLst>
              <a:ext uri="{FF2B5EF4-FFF2-40B4-BE49-F238E27FC236}">
                <a16:creationId xmlns:a16="http://schemas.microsoft.com/office/drawing/2014/main" id="{1A4750A2-7C8E-468C-8B85-349BF386B5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48302" y="4093187"/>
            <a:ext cx="11301058" cy="288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buClr>
                <a:schemeClr val="bg1"/>
              </a:buClr>
            </a:pPr>
            <a:r>
              <a:rPr lang="de-DE" sz="1400" noProof="1"/>
              <a:t>DIE ZWEI GRÖSSTEN RISIKEN</a:t>
            </a:r>
          </a:p>
        </p:txBody>
      </p:sp>
      <p:sp>
        <p:nvSpPr>
          <p:cNvPr id="16" name="Rechteck 21">
            <a:extLst>
              <a:ext uri="{FF2B5EF4-FFF2-40B4-BE49-F238E27FC236}">
                <a16:creationId xmlns:a16="http://schemas.microsoft.com/office/drawing/2014/main" id="{E0F4FAA5-ED11-4785-B39E-66BE451259CF}"/>
              </a:ext>
            </a:extLst>
          </p:cNvPr>
          <p:cNvSpPr/>
          <p:nvPr/>
        </p:nvSpPr>
        <p:spPr bwMode="gray">
          <a:xfrm>
            <a:off x="443868" y="4388940"/>
            <a:ext cx="11293894" cy="74449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1" rtlCol="0" anchor="ctr" anchorCtr="0">
            <a:noAutofit/>
          </a:bodyPr>
          <a:lstStyle/>
          <a:p>
            <a:pPr marL="18000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7" name="Rechteck 21">
            <a:extLst>
              <a:ext uri="{FF2B5EF4-FFF2-40B4-BE49-F238E27FC236}">
                <a16:creationId xmlns:a16="http://schemas.microsoft.com/office/drawing/2014/main" id="{BBD2CFF0-0A21-4D1D-A50B-3B69EB4B692A}"/>
              </a:ext>
            </a:extLst>
          </p:cNvPr>
          <p:cNvSpPr/>
          <p:nvPr/>
        </p:nvSpPr>
        <p:spPr bwMode="gray">
          <a:xfrm>
            <a:off x="443868" y="5276396"/>
            <a:ext cx="11293894" cy="74449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1" rtlCol="0" anchor="ctr" anchorCtr="0">
            <a:noAutofit/>
          </a:bodyPr>
          <a:lstStyle/>
          <a:p>
            <a:pPr marL="18000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8" name="Rechteck 21">
            <a:extLst>
              <a:ext uri="{FF2B5EF4-FFF2-40B4-BE49-F238E27FC236}">
                <a16:creationId xmlns:a16="http://schemas.microsoft.com/office/drawing/2014/main" id="{ECFE840B-EE33-4F74-8C36-C98310C8EE10}"/>
              </a:ext>
            </a:extLst>
          </p:cNvPr>
          <p:cNvSpPr/>
          <p:nvPr/>
        </p:nvSpPr>
        <p:spPr bwMode="gray">
          <a:xfrm>
            <a:off x="443868" y="1959090"/>
            <a:ext cx="11293894" cy="74449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1" rtlCol="0" anchor="ctr" anchorCtr="0">
            <a:noAutofit/>
          </a:bodyPr>
          <a:lstStyle/>
          <a:p>
            <a:pPr marL="180000" lvl="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19" name="Rechteck 21">
            <a:extLst>
              <a:ext uri="{FF2B5EF4-FFF2-40B4-BE49-F238E27FC236}">
                <a16:creationId xmlns:a16="http://schemas.microsoft.com/office/drawing/2014/main" id="{B6619539-03C6-45C5-9691-610726185C21}"/>
              </a:ext>
            </a:extLst>
          </p:cNvPr>
          <p:cNvSpPr/>
          <p:nvPr/>
        </p:nvSpPr>
        <p:spPr bwMode="gray">
          <a:xfrm>
            <a:off x="452007" y="2846546"/>
            <a:ext cx="11293894" cy="744496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numCol="1" rtlCol="0" anchor="ctr" anchorCtr="0">
            <a:noAutofit/>
          </a:bodyPr>
          <a:lstStyle/>
          <a:p>
            <a:pPr marL="180000" indent="-180000">
              <a:spcBef>
                <a:spcPts val="100"/>
              </a:spcBef>
              <a:buClr>
                <a:schemeClr val="accent2"/>
              </a:buClr>
              <a:buFont typeface="DFB Sans Ofc" panose="020B0503030500020204"/>
              <a:buChar char="›"/>
            </a:pPr>
            <a:r>
              <a:rPr lang="de-DE" sz="1200" dirty="0">
                <a:solidFill>
                  <a:schemeClr val="tx1"/>
                </a:solidFill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966840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B6AA292-8350-4496-A68F-3539C4AB95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462468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06" imgH="306" progId="TCLayout.ActiveDocument.1">
                  <p:embed/>
                </p:oleObj>
              </mc:Choice>
              <mc:Fallback>
                <p:oleObj name="think-cell Folie" r:id="rId3" imgW="306" imgH="30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B6AA292-8350-4496-A68F-3539C4AB95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7">
            <a:extLst>
              <a:ext uri="{FF2B5EF4-FFF2-40B4-BE49-F238E27FC236}">
                <a16:creationId xmlns:a16="http://schemas.microsoft.com/office/drawing/2014/main" id="{AAB3AE17-D346-417E-B93B-645D2F67E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84" y="712800"/>
            <a:ext cx="10113366" cy="371897"/>
          </a:xfrm>
        </p:spPr>
        <p:txBody>
          <a:bodyPr vert="horz"/>
          <a:lstStyle/>
          <a:p>
            <a:r>
              <a:rPr lang="de-DE" dirty="0"/>
              <a:t>Hinweise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49497-D86D-426F-83E7-3FFCB848E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3DD02-4443-4665-A6F4-5BA41AC042F2}" type="datetime1">
              <a:rPr lang="de-DE" noProof="0" smtClean="0"/>
              <a:t>28.10.2021</a:t>
            </a:fld>
            <a:endParaRPr lang="de-DE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7EBD3-7DB2-41C7-882A-4FB1F076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dirty="0"/>
              <a:t>/  </a:t>
            </a:r>
            <a:r>
              <a:rPr lang="de-DE" dirty="0"/>
              <a:t>DFB</a:t>
            </a:r>
            <a:endParaRPr lang="de-DE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D34C93-66B4-4FDE-85F5-CF60E3AF3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 </a:t>
            </a:r>
            <a:fld id="{105F6080-11B6-4F5B-BFCF-ADAD48E4948B}" type="slidenum">
              <a:rPr lang="de-DE" noProof="0" smtClean="0"/>
              <a:pPr/>
              <a:t>5</a:t>
            </a:fld>
            <a:endParaRPr lang="de-DE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DA36C-83D3-48D8-955A-0907FCC6F8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843" y="432000"/>
            <a:ext cx="10114504" cy="184666"/>
          </a:xfrm>
        </p:spPr>
        <p:txBody>
          <a:bodyPr/>
          <a:lstStyle/>
          <a:p>
            <a:r>
              <a:rPr lang="de-DE" dirty="0"/>
              <a:t>Projektsteckbrief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E20F848B-EF9F-4E02-AA4A-689D132DE424}"/>
              </a:ext>
            </a:extLst>
          </p:cNvPr>
          <p:cNvSpPr txBox="1">
            <a:spLocks/>
          </p:cNvSpPr>
          <p:nvPr/>
        </p:nvSpPr>
        <p:spPr bwMode="gray">
          <a:xfrm>
            <a:off x="444500" y="1088740"/>
            <a:ext cx="10113963" cy="24365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126" rtl="0" eaLnBrk="1" latinLnBrk="0" hangingPunct="1">
              <a:lnSpc>
                <a:spcPts val="2000"/>
              </a:lnSpc>
              <a:spcBef>
                <a:spcPts val="1200"/>
              </a:spcBef>
              <a:buFont typeface="Arial" pitchFamily="34" charset="0"/>
              <a:buNone/>
              <a:defRPr sz="16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126" rtl="0" eaLnBrk="1" latinLnBrk="0" hangingPunct="1">
              <a:lnSpc>
                <a:spcPts val="2000"/>
              </a:lnSpc>
              <a:spcBef>
                <a:spcPts val="8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946" indent="-179946" algn="l" defTabSz="914126" rtl="0" eaLnBrk="1" latinLnBrk="0" hangingPunct="1"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  <a:buFont typeface="DFB Sans Ofc" panose="020B050303050002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7796" indent="-179946" algn="l" defTabSz="914126" rtl="0" eaLnBrk="1" latinLnBrk="0" hangingPunct="1">
              <a:lnSpc>
                <a:spcPts val="2000"/>
              </a:lnSpc>
              <a:spcBef>
                <a:spcPts val="400"/>
              </a:spcBef>
              <a:buClr>
                <a:schemeClr val="accent2"/>
              </a:buClr>
              <a:buFont typeface="DFB Sans Ofc" panose="020B0503030500020204" pitchFamily="34" charset="0"/>
              <a:buChar char="›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9794" indent="-269794" algn="l" defTabSz="914126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2"/>
              </a:buClr>
              <a:buFont typeface="Arial" panose="020B0604020202020204" pitchFamily="34" charset="0"/>
              <a:buChar char="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0" dirty="0"/>
              <a:t>Hinweise zum Ausfüllen des Steckbriefs!</a:t>
            </a:r>
          </a:p>
        </p:txBody>
      </p:sp>
      <p:graphicFrame>
        <p:nvGraphicFramePr>
          <p:cNvPr id="12" name="Tabelle 17">
            <a:extLst>
              <a:ext uri="{FF2B5EF4-FFF2-40B4-BE49-F238E27FC236}">
                <a16:creationId xmlns:a16="http://schemas.microsoft.com/office/drawing/2014/main" id="{90B601E4-08C6-48A1-B7B3-942BE7F4B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32400"/>
              </p:ext>
            </p:extLst>
          </p:nvPr>
        </p:nvGraphicFramePr>
        <p:xfrm>
          <a:off x="444843" y="1665286"/>
          <a:ext cx="5225450" cy="4032364"/>
        </p:xfrm>
        <a:graphic>
          <a:graphicData uri="http://schemas.openxmlformats.org/drawingml/2006/table">
            <a:tbl>
              <a:tblPr/>
              <a:tblGrid>
                <a:gridCol w="1798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6721">
                  <a:extLst>
                    <a:ext uri="{9D8B030D-6E8A-4147-A177-3AD203B41FA5}">
                      <a16:colId xmlns:a16="http://schemas.microsoft.com/office/drawing/2014/main" val="2101970128"/>
                    </a:ext>
                  </a:extLst>
                </a:gridCol>
              </a:tblGrid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Arial" charset="0"/>
                        </a:rPr>
                        <a:t>Projektkategorie</a:t>
                      </a:r>
                      <a:endParaRPr kumimoji="0" lang="de-DE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DFB strategische Projekte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DFB Struktur und Prozessoptimierung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Regional-/Landesverbände und Vereine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Gesellschaftliche Verantwortung (CSR)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Sonstiges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PMB-Relevanz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Ja oder Nein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kumimoji="0" lang="de-DE" sz="12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DFB Sans Ofc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Kriterien: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Einmalmaßnahme mit dem Ziel, außerhalb des Regelbetriebes ein konkretes Ergebnis in einem definierten Zeitraum zu erreichen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1200" b="0" i="0" u="sng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Interne</a:t>
                      </a: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 und </a:t>
                      </a:r>
                      <a:r>
                        <a:rPr kumimoji="0" lang="de-DE" sz="1200" b="0" i="0" u="sng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externe</a:t>
                      </a: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 Kosten (inkl. Personal; PT: € 500) von über 30.000 €​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Beteiligung mehrerer Mitarbeiter aus unterschiedlichen internen oder externen Organisationseinheiten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27666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Projektbudget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Freigegebenes Projektbudget in €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9274492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Aufwand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Geschätzte interne und externe Kosten in €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5049585"/>
                  </a:ext>
                </a:extLst>
              </a:tr>
            </a:tbl>
          </a:graphicData>
        </a:graphic>
      </p:graphicFrame>
      <p:graphicFrame>
        <p:nvGraphicFramePr>
          <p:cNvPr id="14" name="Tabelle 17">
            <a:extLst>
              <a:ext uri="{FF2B5EF4-FFF2-40B4-BE49-F238E27FC236}">
                <a16:creationId xmlns:a16="http://schemas.microsoft.com/office/drawing/2014/main" id="{26386A6D-F0E9-458A-92F2-836D3D5C0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69495"/>
              </p:ext>
            </p:extLst>
          </p:nvPr>
        </p:nvGraphicFramePr>
        <p:xfrm>
          <a:off x="6516635" y="1665286"/>
          <a:ext cx="5225450" cy="3040204"/>
        </p:xfrm>
        <a:graphic>
          <a:graphicData uri="http://schemas.openxmlformats.org/drawingml/2006/table">
            <a:tbl>
              <a:tblPr/>
              <a:tblGrid>
                <a:gridCol w="1798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6721">
                  <a:extLst>
                    <a:ext uri="{9D8B030D-6E8A-4147-A177-3AD203B41FA5}">
                      <a16:colId xmlns:a16="http://schemas.microsoft.com/office/drawing/2014/main" val="2101970128"/>
                    </a:ext>
                  </a:extLst>
                </a:gridCol>
              </a:tblGrid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cs typeface="Arial" charset="0"/>
                        </a:rPr>
                        <a:t>Unternehmen</a:t>
                      </a:r>
                      <a:endParaRPr kumimoji="0" lang="de-DE" sz="16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z.B. DFB e.V., DFB GmbH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Unterstützer*innen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Personen, die das Projekt fördern, aber nicht dauerhaft in die Projektorganisation eingebunden sind.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227666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Anlass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Beschreibung, wie die Projektidee entstanden ist und warum das Projekt durchgeführt wird.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6055971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Ergebnisse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Wie ist die Erwartungshaltung an das Projekt?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870304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Nutzen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Worauf zahlt das Projekt ein? (z.B. Organisationsziele, Prozesse)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5318087"/>
                  </a:ext>
                </a:extLst>
              </a:tr>
              <a:tr h="409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Chancen / Risiken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DFB Sans Ofc"/>
                          <a:ea typeface="+mn-ea"/>
                          <a:cs typeface="Arial" charset="0"/>
                        </a:rPr>
                        <a:t>Bitte berücksichtigt dabei: Was passiert, wenn das Projekt nicht durchgeführt wird?</a:t>
                      </a:r>
                    </a:p>
                  </a:txBody>
                  <a:tcPr marL="0" marR="0" marT="72000" marB="72000" horzOverflow="overflow">
                    <a:lnL cap="flat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8730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7154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White;-1;LogoRightColor;LogoRightColor;-2"/>
</p:tagLst>
</file>

<file path=ppt/theme/theme1.xml><?xml version="1.0" encoding="utf-8"?>
<a:theme xmlns:a="http://schemas.openxmlformats.org/drawingml/2006/main" name="DFB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lIns="72000" tIns="72000" rIns="72000" bIns="72000" rtlCol="0" anchor="t" anchorCtr="0"/>
      <a:lstStyle>
        <a:defPPr marL="180000" indent="-180000" algn="l">
          <a:lnSpc>
            <a:spcPts val="2000"/>
          </a:lnSpc>
          <a:spcBef>
            <a:spcPts val="400"/>
          </a:spcBef>
          <a:buClr>
            <a:schemeClr val="bg1"/>
          </a:buClr>
          <a:buFont typeface="DFB Sans Ofc" panose="020B0503030500020204"/>
          <a:buChar char="›"/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>
          <a:lnSpc>
            <a:spcPts val="2000"/>
          </a:lnSpc>
          <a:spcBef>
            <a:spcPts val="400"/>
          </a:spcBef>
          <a:buClr>
            <a:schemeClr val="accent2"/>
          </a:buClr>
          <a:buFont typeface="DFB Sans Ofc" panose="020B0503030500020204"/>
          <a:buChar char="›"/>
          <a:defRPr sz="1600" dirty="0" err="1" smtClean="0"/>
        </a:defPPr>
      </a:lstStyle>
    </a:txDef>
  </a:objectDefaults>
  <a:extraClrSchemeLst/>
  <a:custClrLst>
    <a:custClr name="DFB-Hellgrün 45%">
      <a:srgbClr val="9BDCC8"/>
    </a:custClr>
    <a:custClr name="DFB-Hellgrau">
      <a:srgbClr val="D2D2D2"/>
    </a:custClr>
    <a:custClr name="DFB-Blau">
      <a:srgbClr val="004187"/>
    </a:custClr>
    <a:custClr name="DFB-Hellblau">
      <a:srgbClr val="A5D2F0"/>
    </a:custClr>
  </a:custClrLst>
  <a:extLst>
    <a:ext uri="{05A4C25C-085E-4340-85A3-A5531E510DB2}">
      <thm15:themeFamily xmlns:thm15="http://schemas.microsoft.com/office/thememl/2012/main" name="DFB_template_scr03.potx" id="{A35E7F0C-3BE2-46ED-97D5-865806964E3C}" vid="{FD0FDBD7-2994-40BE-863F-DBF2795AEC1B}"/>
    </a:ext>
  </a:extLst>
</a:theme>
</file>

<file path=ppt/theme/theme2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final_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DFB final_2016">
      <a:dk1>
        <a:sysClr val="windowText" lastClr="000000"/>
      </a:dk1>
      <a:lt1>
        <a:sysClr val="window" lastClr="FFFFFF"/>
      </a:lt1>
      <a:dk2>
        <a:srgbClr val="000000"/>
      </a:dk2>
      <a:lt2>
        <a:srgbClr val="878787"/>
      </a:lt2>
      <a:accent1>
        <a:srgbClr val="00965A"/>
      </a:accent1>
      <a:accent2>
        <a:srgbClr val="20AE80"/>
      </a:accent2>
      <a:accent3>
        <a:srgbClr val="878787"/>
      </a:accent3>
      <a:accent4>
        <a:srgbClr val="000000"/>
      </a:accent4>
      <a:accent5>
        <a:srgbClr val="FFCC00"/>
      </a:accent5>
      <a:accent6>
        <a:srgbClr val="E60000"/>
      </a:accent6>
      <a:hlink>
        <a:srgbClr val="0000FF"/>
      </a:hlink>
      <a:folHlink>
        <a:srgbClr val="800080"/>
      </a:folHlink>
    </a:clrScheme>
    <a:fontScheme name="DFB 2016">
      <a:majorFont>
        <a:latin typeface="DFB Sans Ofc"/>
        <a:ea typeface=""/>
        <a:cs typeface=""/>
      </a:majorFont>
      <a:minorFont>
        <a:latin typeface="DFB Sans Of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6816A688CD6C24F8CB14E69E7A1E7CB" ma:contentTypeVersion="2" ma:contentTypeDescription="Ein neues Dokument erstellen." ma:contentTypeScope="" ma:versionID="61bf647ab423780fa01caa46ac2d6804">
  <xsd:schema xmlns:xsd="http://www.w3.org/2001/XMLSchema" xmlns:xs="http://www.w3.org/2001/XMLSchema" xmlns:p="http://schemas.microsoft.com/office/2006/metadata/properties" xmlns:ns2="c456a2d8-cc8a-4cbc-b927-b4698d6c346f" targetNamespace="http://schemas.microsoft.com/office/2006/metadata/properties" ma:root="true" ma:fieldsID="e5481edc8a91a9bab3dadd37c55476ab" ns2:_="">
    <xsd:import namespace="c456a2d8-cc8a-4cbc-b927-b4698d6c34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6a2d8-cc8a-4cbc-b927-b4698d6c34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DE40E0-BCCD-449A-9212-5D3064C2BEE1}">
  <ds:schemaRefs>
    <ds:schemaRef ds:uri="c456a2d8-cc8a-4cbc-b927-b4698d6c346f"/>
    <ds:schemaRef ds:uri="http://purl.org/dc/terms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97D438F-EBB6-40B3-8E58-FF7264951E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358929-362C-4DE4-8FD7-40447753B8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56a2d8-cc8a-4cbc-b927-b4698d6c34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377</Words>
  <Application>Microsoft Office PowerPoint</Application>
  <PresentationFormat>Breitbild</PresentationFormat>
  <Paragraphs>151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DFB Sans Ofc</vt:lpstr>
      <vt:lpstr>DFB</vt:lpstr>
      <vt:lpstr>think-cell Folie</vt:lpstr>
      <vt:lpstr>Projektsteckbrief</vt:lpstr>
      <vt:lpstr>Projektsteckbrief</vt:lpstr>
      <vt:lpstr>Projektsteckbrief</vt:lpstr>
      <vt:lpstr>Projektsteckbrief</vt:lpstr>
      <vt:lpstr>Hinweise</vt:lpstr>
    </vt:vector>
  </TitlesOfParts>
  <Manager>Vorname Nachname</Manager>
  <Company>DFB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Projektsteckbrief</dc:title>
  <dc:subject>PowerPoint Vorlage</dc:subject>
  <dc:creator>Vorname Nachname</dc:creator>
  <dc:description>Für die PowerPoint Version 2013 optimiert Vorlage.</dc:description>
  <cp:lastModifiedBy>Fritz, Dominik</cp:lastModifiedBy>
  <cp:revision>145</cp:revision>
  <cp:lastPrinted>2016-12-20T13:58:34Z</cp:lastPrinted>
  <dcterms:created xsi:type="dcterms:W3CDTF">2016-11-28T08:25:22Z</dcterms:created>
  <dcterms:modified xsi:type="dcterms:W3CDTF">2021-10-28T16:00:11Z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0x01010086816A688CD6C24F8CB14E69E7A1E7CB</vt:lpwstr>
  </property>
</Properties>
</file>