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97" r:id="rId5"/>
  </p:sldIdLst>
  <p:sldSz cx="12192000" cy="6858000"/>
  <p:notesSz cx="7104063" cy="10234613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9" userDrawn="1">
          <p15:clr>
            <a:srgbClr val="A4A3A4"/>
          </p15:clr>
        </p15:guide>
        <p15:guide id="2" pos="2162" userDrawn="1">
          <p15:clr>
            <a:srgbClr val="A4A3A4"/>
          </p15:clr>
        </p15:guide>
        <p15:guide id="3" pos="3931" userDrawn="1">
          <p15:clr>
            <a:srgbClr val="A4A3A4"/>
          </p15:clr>
        </p15:guide>
        <p15:guide id="4" pos="7400" userDrawn="1">
          <p15:clr>
            <a:srgbClr val="A4A3A4"/>
          </p15:clr>
        </p15:guide>
        <p15:guide id="5" pos="257" userDrawn="1">
          <p15:clr>
            <a:srgbClr val="A4A3A4"/>
          </p15:clr>
        </p15:guide>
        <p15:guide id="6" orient="horz" pos="3884" userDrawn="1">
          <p15:clr>
            <a:srgbClr val="A4A3A4"/>
          </p15:clr>
        </p15:guide>
        <p15:guide id="7" orient="horz" pos="19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ühl, Christian" initials="RC" lastIdx="4" clrIdx="0">
    <p:extLst>
      <p:ext uri="{19B8F6BF-5375-455C-9EA6-DF929625EA0E}">
        <p15:presenceInfo xmlns:p15="http://schemas.microsoft.com/office/powerpoint/2012/main" userId="S::Christian.Ruehl@protema.de::00e0190c-34f6-47e4-a807-ce0be46d25b3" providerId="AD"/>
      </p:ext>
    </p:extLst>
  </p:cmAuthor>
  <p:cmAuthor id="2" name="Possmann-Braun, Bettina" initials="PB" lastIdx="1" clrIdx="1">
    <p:extLst>
      <p:ext uri="{19B8F6BF-5375-455C-9EA6-DF929625EA0E}">
        <p15:presenceInfo xmlns:p15="http://schemas.microsoft.com/office/powerpoint/2012/main" userId="S::Bettina.Possmann-Braun@dfb.de::a4dd8672-8cd2-4f7e-9323-54bc0a3aa1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AE80"/>
    <a:srgbClr val="CCF6E8"/>
    <a:srgbClr val="FFFCF2"/>
    <a:srgbClr val="FFCC00"/>
    <a:srgbClr val="004187"/>
    <a:srgbClr val="00965A"/>
    <a:srgbClr val="878787"/>
    <a:srgbClr val="9BDCC8"/>
    <a:srgbClr val="B7FFE2"/>
    <a:srgbClr val="D2D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18" y="58"/>
      </p:cViewPr>
      <p:guideLst>
        <p:guide orient="horz" pos="1049"/>
        <p:guide pos="2162"/>
        <p:guide pos="3931"/>
        <p:guide pos="7400"/>
        <p:guide pos="257"/>
        <p:guide orient="horz" pos="3884"/>
        <p:guide orient="horz" pos="19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ssmann-Braun, Bettina" userId="a4dd8672-8cd2-4f7e-9323-54bc0a3aa148" providerId="ADAL" clId="{0679741B-F43F-46A9-B427-CE8806B61516}"/>
    <pc:docChg chg="delSld modSld delSection modSection">
      <pc:chgData name="Possmann-Braun, Bettina" userId="a4dd8672-8cd2-4f7e-9323-54bc0a3aa148" providerId="ADAL" clId="{0679741B-F43F-46A9-B427-CE8806B61516}" dt="2021-10-07T10:00:03.782" v="14" actId="20577"/>
      <pc:docMkLst>
        <pc:docMk/>
      </pc:docMkLst>
      <pc:sldChg chg="modSp mod">
        <pc:chgData name="Possmann-Braun, Bettina" userId="a4dd8672-8cd2-4f7e-9323-54bc0a3aa148" providerId="ADAL" clId="{0679741B-F43F-46A9-B427-CE8806B61516}" dt="2021-10-07T10:00:03.782" v="14" actId="20577"/>
        <pc:sldMkLst>
          <pc:docMk/>
          <pc:sldMk cId="511520760" sldId="297"/>
        </pc:sldMkLst>
        <pc:spChg chg="mod">
          <ac:chgData name="Possmann-Braun, Bettina" userId="a4dd8672-8cd2-4f7e-9323-54bc0a3aa148" providerId="ADAL" clId="{0679741B-F43F-46A9-B427-CE8806B61516}" dt="2021-10-07T10:00:03.782" v="14" actId="20577"/>
          <ac:spMkLst>
            <pc:docMk/>
            <pc:sldMk cId="511520760" sldId="297"/>
            <ac:spMk id="43" creationId="{00000000-0000-0000-0000-000000000000}"/>
          </ac:spMkLst>
        </pc:spChg>
      </pc:sldChg>
      <pc:sldChg chg="del">
        <pc:chgData name="Possmann-Braun, Bettina" userId="a4dd8672-8cd2-4f7e-9323-54bc0a3aa148" providerId="ADAL" clId="{0679741B-F43F-46A9-B427-CE8806B61516}" dt="2021-10-07T09:59:51.671" v="1" actId="47"/>
        <pc:sldMkLst>
          <pc:docMk/>
          <pc:sldMk cId="3743682304" sldId="4159"/>
        </pc:sldMkLst>
      </pc:sldChg>
      <pc:sldChg chg="del">
        <pc:chgData name="Possmann-Braun, Bettina" userId="a4dd8672-8cd2-4f7e-9323-54bc0a3aa148" providerId="ADAL" clId="{0679741B-F43F-46A9-B427-CE8806B61516}" dt="2021-10-07T09:59:51.671" v="1" actId="47"/>
        <pc:sldMkLst>
          <pc:docMk/>
          <pc:sldMk cId="2304432639" sldId="4713"/>
        </pc:sldMkLst>
      </pc:sldChg>
      <pc:sldChg chg="del">
        <pc:chgData name="Possmann-Braun, Bettina" userId="a4dd8672-8cd2-4f7e-9323-54bc0a3aa148" providerId="ADAL" clId="{0679741B-F43F-46A9-B427-CE8806B61516}" dt="2021-10-07T09:59:51.671" v="1" actId="47"/>
        <pc:sldMkLst>
          <pc:docMk/>
          <pc:sldMk cId="3137644232" sldId="4714"/>
        </pc:sldMkLst>
      </pc:sldChg>
      <pc:sldChg chg="del">
        <pc:chgData name="Possmann-Braun, Bettina" userId="a4dd8672-8cd2-4f7e-9323-54bc0a3aa148" providerId="ADAL" clId="{0679741B-F43F-46A9-B427-CE8806B61516}" dt="2021-10-07T09:59:51.671" v="1" actId="47"/>
        <pc:sldMkLst>
          <pc:docMk/>
          <pc:sldMk cId="1197364526" sldId="4715"/>
        </pc:sldMkLst>
      </pc:sldChg>
      <pc:sldChg chg="del">
        <pc:chgData name="Possmann-Braun, Bettina" userId="a4dd8672-8cd2-4f7e-9323-54bc0a3aa148" providerId="ADAL" clId="{0679741B-F43F-46A9-B427-CE8806B61516}" dt="2021-10-07T09:59:51.671" v="1" actId="47"/>
        <pc:sldMkLst>
          <pc:docMk/>
          <pc:sldMk cId="1121968199" sldId="4716"/>
        </pc:sldMkLst>
      </pc:sldChg>
      <pc:sldChg chg="del">
        <pc:chgData name="Possmann-Braun, Bettina" userId="a4dd8672-8cd2-4f7e-9323-54bc0a3aa148" providerId="ADAL" clId="{0679741B-F43F-46A9-B427-CE8806B61516}" dt="2021-10-07T09:59:51.671" v="1" actId="47"/>
        <pc:sldMkLst>
          <pc:docMk/>
          <pc:sldMk cId="3214615042" sldId="4719"/>
        </pc:sldMkLst>
      </pc:sldChg>
      <pc:sldChg chg="del">
        <pc:chgData name="Possmann-Braun, Bettina" userId="a4dd8672-8cd2-4f7e-9323-54bc0a3aa148" providerId="ADAL" clId="{0679741B-F43F-46A9-B427-CE8806B61516}" dt="2021-10-07T09:59:51.671" v="1" actId="47"/>
        <pc:sldMkLst>
          <pc:docMk/>
          <pc:sldMk cId="3542490445" sldId="4720"/>
        </pc:sldMkLst>
      </pc:sldChg>
      <pc:sldChg chg="del">
        <pc:chgData name="Possmann-Braun, Bettina" userId="a4dd8672-8cd2-4f7e-9323-54bc0a3aa148" providerId="ADAL" clId="{0679741B-F43F-46A9-B427-CE8806B61516}" dt="2021-10-07T09:59:54.588" v="2" actId="47"/>
        <pc:sldMkLst>
          <pc:docMk/>
          <pc:sldMk cId="2064396005" sldId="4722"/>
        </pc:sldMkLst>
      </pc:sldChg>
      <pc:sldChg chg="del">
        <pc:chgData name="Possmann-Braun, Bettina" userId="a4dd8672-8cd2-4f7e-9323-54bc0a3aa148" providerId="ADAL" clId="{0679741B-F43F-46A9-B427-CE8806B61516}" dt="2021-10-07T09:59:34.941" v="0" actId="47"/>
        <pc:sldMkLst>
          <pc:docMk/>
          <pc:sldMk cId="1434842367" sldId="4723"/>
        </pc:sldMkLst>
      </pc:sldChg>
      <pc:sldMasterChg chg="delSldLayout">
        <pc:chgData name="Possmann-Braun, Bettina" userId="a4dd8672-8cd2-4f7e-9323-54bc0a3aa148" providerId="ADAL" clId="{0679741B-F43F-46A9-B427-CE8806B61516}" dt="2021-10-07T09:59:51.671" v="1" actId="47"/>
        <pc:sldMasterMkLst>
          <pc:docMk/>
          <pc:sldMasterMk cId="1764326184" sldId="2147483648"/>
        </pc:sldMasterMkLst>
        <pc:sldLayoutChg chg="del">
          <pc:chgData name="Possmann-Braun, Bettina" userId="a4dd8672-8cd2-4f7e-9323-54bc0a3aa148" providerId="ADAL" clId="{0679741B-F43F-46A9-B427-CE8806B61516}" dt="2021-10-07T09:59:51.671" v="1" actId="47"/>
          <pc:sldLayoutMkLst>
            <pc:docMk/>
            <pc:sldMasterMk cId="1764326184" sldId="2147483648"/>
            <pc:sldLayoutMk cId="1455902827" sldId="214748367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2"/>
          <p:cNvSpPr>
            <a:spLocks noGrp="1"/>
          </p:cNvSpPr>
          <p:nvPr>
            <p:ph type="dt" idx="1"/>
          </p:nvPr>
        </p:nvSpPr>
        <p:spPr>
          <a:xfrm>
            <a:off x="351719" y="9092676"/>
            <a:ext cx="748466" cy="1427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>
              <a:defRPr sz="900">
                <a:latin typeface="+mj-lt"/>
              </a:defRPr>
            </a:lvl1pPr>
          </a:lstStyle>
          <a:p>
            <a:fld id="{56B1D6A0-B199-4BE9-8871-68D3671DF234}" type="datetimeFigureOut">
              <a:rPr lang="de-DE" smtClean="0"/>
              <a:pPr/>
              <a:t>07.10.2021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3"/>
          </p:nvPr>
        </p:nvSpPr>
        <p:spPr>
          <a:xfrm>
            <a:off x="6066921" y="9092676"/>
            <a:ext cx="752536" cy="14277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de-DE"/>
              <a:t>Seite </a:t>
            </a:r>
            <a:fld id="{3695953A-7051-472F-A115-FF03055D9F32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220847" y="222167"/>
            <a:ext cx="602124" cy="59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3932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969" userDrawn="1">
          <p15:clr>
            <a:srgbClr val="F26B43"/>
          </p15:clr>
        </p15:guide>
        <p15:guide id="2" pos="222" userDrawn="1">
          <p15:clr>
            <a:srgbClr val="F26B43"/>
          </p15:clr>
        </p15:guide>
        <p15:guide id="3" pos="429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51719" y="9092676"/>
            <a:ext cx="748466" cy="1427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>
              <a:defRPr sz="900">
                <a:latin typeface="+mj-lt"/>
              </a:defRPr>
            </a:lvl1pPr>
          </a:lstStyle>
          <a:p>
            <a:fld id="{56B1D6A0-B199-4BE9-8871-68D3671DF234}" type="datetimeFigureOut">
              <a:rPr lang="de-DE" smtClean="0"/>
              <a:pPr/>
              <a:t>07.10.2021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974725"/>
            <a:ext cx="6380162" cy="3589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3" tIns="47387" rIns="94773" bIns="4738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51719" y="4870388"/>
            <a:ext cx="6467738" cy="3999596"/>
          </a:xfrm>
          <a:prstGeom prst="rect">
            <a:avLst/>
          </a:prstGeom>
        </p:spPr>
        <p:txBody>
          <a:bodyPr vert="horz" lIns="94773" tIns="47387" rIns="94773" bIns="47387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066921" y="9092676"/>
            <a:ext cx="752536" cy="14277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de-DE"/>
              <a:t>Seite </a:t>
            </a:r>
            <a:fld id="{3695953A-7051-472F-A115-FF03055D9F32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220847" y="222167"/>
            <a:ext cx="602124" cy="59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17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1200"/>
      </a:spcBef>
      <a:defRPr sz="1200" b="1" kern="1200">
        <a:solidFill>
          <a:schemeClr val="accent2"/>
        </a:solidFill>
        <a:latin typeface="+mj-lt"/>
        <a:ea typeface="+mn-ea"/>
        <a:cs typeface="+mn-cs"/>
      </a:defRPr>
    </a:lvl1pPr>
    <a:lvl2pPr marL="0" indent="0" algn="l" defTabSz="914400" rtl="0" eaLnBrk="1" latinLnBrk="0" hangingPunct="1">
      <a:spcBef>
        <a:spcPts val="600"/>
      </a:spcBef>
      <a:defRPr sz="1200" kern="1200">
        <a:solidFill>
          <a:schemeClr val="tx1"/>
        </a:solidFill>
        <a:latin typeface="+mj-lt"/>
        <a:ea typeface="+mn-ea"/>
        <a:cs typeface="+mn-cs"/>
      </a:defRPr>
    </a:lvl2pPr>
    <a:lvl3pPr marL="180000" indent="-180000" algn="l" defTabSz="914400" rtl="0" eaLnBrk="1" latinLnBrk="0" hangingPunct="1">
      <a:spcBef>
        <a:spcPts val="300"/>
      </a:spcBef>
      <a:buClr>
        <a:schemeClr val="accent2"/>
      </a:buClr>
      <a:buFont typeface="DFB Sans Ofc" panose="020B0503030500020204"/>
      <a:buChar char="›"/>
      <a:defRPr sz="1200" kern="1200">
        <a:solidFill>
          <a:schemeClr val="tx1"/>
        </a:solidFill>
        <a:latin typeface="+mj-lt"/>
        <a:ea typeface="+mn-ea"/>
        <a:cs typeface="+mn-cs"/>
      </a:defRPr>
    </a:lvl3pPr>
    <a:lvl4pPr marL="360000" indent="-180000" algn="l" defTabSz="914400" rtl="0" eaLnBrk="1" latinLnBrk="0" hangingPunct="1">
      <a:spcBef>
        <a:spcPts val="300"/>
      </a:spcBef>
      <a:buClr>
        <a:schemeClr val="accent2"/>
      </a:buClr>
      <a:buFont typeface="DFB Sans Ofc" panose="020B0503030500020204"/>
      <a:buChar char="›"/>
      <a:defRPr sz="1200" kern="1200">
        <a:solidFill>
          <a:schemeClr val="tx1"/>
        </a:solidFill>
        <a:latin typeface="+mj-lt"/>
        <a:ea typeface="+mn-ea"/>
        <a:cs typeface="+mn-cs"/>
      </a:defRPr>
    </a:lvl4pPr>
    <a:lvl5pPr marL="270000" indent="-270000" algn="l" defTabSz="914400" rtl="0" eaLnBrk="1" latinLnBrk="0" hangingPunct="1">
      <a:spcBef>
        <a:spcPts val="600"/>
      </a:spcBef>
      <a:buClr>
        <a:schemeClr val="accent2"/>
      </a:buClr>
      <a:buFont typeface="Arial" panose="020B0604020202020204" pitchFamily="34" charset="0"/>
      <a:buChar char="→"/>
      <a:defRPr sz="1200" kern="1200">
        <a:solidFill>
          <a:schemeClr val="tx1"/>
        </a:solidFill>
        <a:latin typeface="+mj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969" userDrawn="1">
          <p15:clr>
            <a:srgbClr val="F26B43"/>
          </p15:clr>
        </p15:guide>
        <p15:guide id="3" pos="2236" userDrawn="1">
          <p15:clr>
            <a:srgbClr val="F26B43"/>
          </p15:clr>
        </p15:guide>
        <p15:guide id="4" pos="222" userDrawn="1">
          <p15:clr>
            <a:srgbClr val="F26B43"/>
          </p15:clr>
        </p15:guide>
        <p15:guide id="5" pos="4298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4269904"/>
            <a:ext cx="11301057" cy="1025922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981934"/>
            <a:ext cx="11301057" cy="256480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Master-Untertitelformat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 bwMode="gray">
          <a:xfrm>
            <a:off x="444843" y="5428557"/>
            <a:ext cx="11301057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523040" y="563254"/>
            <a:ext cx="1145919" cy="1370141"/>
          </a:xfrm>
          <a:prstGeom prst="rect">
            <a:avLst/>
          </a:prstGeom>
        </p:spPr>
      </p:pic>
      <p:grpSp>
        <p:nvGrpSpPr>
          <p:cNvPr id="18" name="Gruppieren 17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0" name="Freihandform: Form 19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1" name="Freihandform: Form 20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4" name="Gruppieren 23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6" name="Freihandform: Form 25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7" name="Freihandform: Form 26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8" name="Freihandform: Form 27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30" name="Gruppieren 29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1" name="Freihandform: Form 30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2" name="Freihandform: Form 31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33" name="Gruppieren 32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4" name="Freihandform: Form 33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5" name="Freihandform: Form 34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sp>
        <p:nvSpPr>
          <p:cNvPr id="54" name="Freihandform: Form 53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25" name="Textplatzhalter 9"/>
          <p:cNvSpPr>
            <a:spLocks noGrp="1"/>
          </p:cNvSpPr>
          <p:nvPr>
            <p:ph type="body" sz="quarter" idx="11"/>
          </p:nvPr>
        </p:nvSpPr>
        <p:spPr bwMode="gray">
          <a:xfrm>
            <a:off x="444843" y="5613429"/>
            <a:ext cx="11301057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9229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44842" y="1616607"/>
            <a:ext cx="5506566" cy="1641475"/>
          </a:xfrm>
        </p:spPr>
        <p:txBody>
          <a:bodyPr/>
          <a:lstStyle>
            <a:lvl4pPr>
              <a:defRPr/>
            </a:lvl4pPr>
          </a:lstStyle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6242805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6028906"/>
            <a:ext cx="5506566" cy="192360"/>
          </a:xfrm>
        </p:spPr>
        <p:txBody>
          <a:bodyPr anchor="b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551466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err="1"/>
              <a:t>Customer@DFB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82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ilder mit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444843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9"/>
          </p:nvPr>
        </p:nvSpPr>
        <p:spPr bwMode="gray">
          <a:xfrm>
            <a:off x="3348426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20"/>
          </p:nvPr>
        </p:nvSpPr>
        <p:spPr bwMode="gray">
          <a:xfrm>
            <a:off x="6252009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15" name="Bildplatzhalter 8"/>
          <p:cNvSpPr>
            <a:spLocks noGrp="1"/>
          </p:cNvSpPr>
          <p:nvPr>
            <p:ph type="pic" sz="quarter" idx="21"/>
          </p:nvPr>
        </p:nvSpPr>
        <p:spPr bwMode="gray">
          <a:xfrm>
            <a:off x="9155593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16" name="Textplatzhalter 8"/>
          <p:cNvSpPr>
            <a:spLocks noGrp="1"/>
          </p:cNvSpPr>
          <p:nvPr>
            <p:ph type="body" sz="quarter" idx="22"/>
          </p:nvPr>
        </p:nvSpPr>
        <p:spPr bwMode="gray">
          <a:xfrm>
            <a:off x="3348426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7" name="Textplatzhalter 8"/>
          <p:cNvSpPr>
            <a:spLocks noGrp="1"/>
          </p:cNvSpPr>
          <p:nvPr>
            <p:ph type="body" sz="quarter" idx="23"/>
          </p:nvPr>
        </p:nvSpPr>
        <p:spPr bwMode="gray">
          <a:xfrm>
            <a:off x="6252009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8" name="Textplatzhalter 8"/>
          <p:cNvSpPr>
            <a:spLocks noGrp="1"/>
          </p:cNvSpPr>
          <p:nvPr>
            <p:ph type="body" sz="quarter" idx="24"/>
          </p:nvPr>
        </p:nvSpPr>
        <p:spPr bwMode="gray">
          <a:xfrm>
            <a:off x="9155593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9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551466"/>
            <a:ext cx="10114504" cy="369332"/>
          </a:xfr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err="1"/>
              <a:t>Customer@DFB</a:t>
            </a:r>
            <a:endParaRPr lang="de-DE"/>
          </a:p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25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551466"/>
            <a:ext cx="10114504" cy="184666"/>
          </a:xfr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err="1"/>
              <a:t>Customer@DFB</a:t>
            </a:r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CBB81F2D-C512-4CA8-A547-DCDC44AC0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969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46284" y="1616607"/>
            <a:ext cx="11299616" cy="24622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/>
            </a:lvl1pPr>
            <a:lvl4pPr>
              <a:defRPr/>
            </a:lvl4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4"/>
          </p:nvPr>
        </p:nvSpPr>
        <p:spPr bwMode="gray">
          <a:xfrm>
            <a:off x="444843" y="1955217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444843" y="2306140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6"/>
          </p:nvPr>
        </p:nvSpPr>
        <p:spPr bwMode="gray">
          <a:xfrm>
            <a:off x="444843" y="2560142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7"/>
          </p:nvPr>
        </p:nvSpPr>
        <p:spPr bwMode="gray">
          <a:xfrm>
            <a:off x="444843" y="2915134"/>
            <a:ext cx="11301057" cy="246221"/>
          </a:xfrm>
        </p:spPr>
        <p:txBody>
          <a:bodyPr/>
          <a:lstStyle>
            <a:lvl1pPr marL="360363" indent="-360363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3169133"/>
            <a:ext cx="11301057" cy="246221"/>
          </a:xfrm>
        </p:spPr>
        <p:txBody>
          <a:bodyPr/>
          <a:lstStyle>
            <a:lvl1pPr marL="360363" indent="-360363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1179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ß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4269904"/>
            <a:ext cx="11301057" cy="1025922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981934"/>
            <a:ext cx="11301057" cy="256480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Master-Untertitelformat bearbeiten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523040" y="563254"/>
            <a:ext cx="1145919" cy="1370141"/>
          </a:xfrm>
          <a:prstGeom prst="rect">
            <a:avLst/>
          </a:prstGeom>
        </p:spPr>
      </p:pic>
      <p:grpSp>
        <p:nvGrpSpPr>
          <p:cNvPr id="18" name="Gruppieren 17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0" name="Freihandform: Form 19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1" name="Freihandform: Form 20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4" name="Gruppieren 23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6" name="Freihandform: Form 25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7" name="Freihandform: Form 26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8" name="Freihandform: Form 27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30" name="Gruppieren 29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1" name="Freihandform: Form 30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2" name="Freihandform: Form 31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33" name="Gruppieren 32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4" name="Freihandform: Form 33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5" name="Freihandform: Form 34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sp>
        <p:nvSpPr>
          <p:cNvPr id="54" name="Freihandform: Form 53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</p:spTree>
    <p:extLst>
      <p:ext uri="{BB962C8B-B14F-4D97-AF65-F5344CB8AC3E}">
        <p14:creationId xmlns:p14="http://schemas.microsoft.com/office/powerpoint/2010/main" val="134581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ildplatzhalter 28"/>
          <p:cNvSpPr>
            <a:spLocks noGrp="1"/>
          </p:cNvSpPr>
          <p:nvPr>
            <p:ph type="pic" sz="quarter" idx="18"/>
          </p:nvPr>
        </p:nvSpPr>
        <p:spPr bwMode="gray">
          <a:xfrm>
            <a:off x="7779549" y="0"/>
            <a:ext cx="4412451" cy="6858000"/>
          </a:xfrm>
          <a:custGeom>
            <a:avLst/>
            <a:gdLst>
              <a:gd name="connsiteX0" fmla="*/ 0 w 4413600"/>
              <a:gd name="connsiteY0" fmla="*/ 4806776 h 6858000"/>
              <a:gd name="connsiteX1" fmla="*/ 216534 w 4413600"/>
              <a:gd name="connsiteY1" fmla="*/ 4814300 h 6858000"/>
              <a:gd name="connsiteX2" fmla="*/ 3171593 w 4413600"/>
              <a:gd name="connsiteY2" fmla="*/ 6717625 h 6858000"/>
              <a:gd name="connsiteX3" fmla="*/ 3239215 w 4413600"/>
              <a:gd name="connsiteY3" fmla="*/ 6858000 h 6858000"/>
              <a:gd name="connsiteX4" fmla="*/ 0 w 4413600"/>
              <a:gd name="connsiteY4" fmla="*/ 6858000 h 6858000"/>
              <a:gd name="connsiteX5" fmla="*/ 0 w 4413600"/>
              <a:gd name="connsiteY5" fmla="*/ 0 h 6858000"/>
              <a:gd name="connsiteX6" fmla="*/ 4413600 w 4413600"/>
              <a:gd name="connsiteY6" fmla="*/ 0 h 6858000"/>
              <a:gd name="connsiteX7" fmla="*/ 4413600 w 4413600"/>
              <a:gd name="connsiteY7" fmla="*/ 6858000 h 6858000"/>
              <a:gd name="connsiteX8" fmla="*/ 3303780 w 4413600"/>
              <a:gd name="connsiteY8" fmla="*/ 6858000 h 6858000"/>
              <a:gd name="connsiteX9" fmla="*/ 3300962 w 4413600"/>
              <a:gd name="connsiteY9" fmla="*/ 6851767 h 6858000"/>
              <a:gd name="connsiteX10" fmla="*/ 232131 w 4413600"/>
              <a:gd name="connsiteY10" fmla="*/ 4761273 h 6858000"/>
              <a:gd name="connsiteX11" fmla="*/ 0 w 4413600"/>
              <a:gd name="connsiteY11" fmla="*/ 47528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13600" h="6858000">
                <a:moveTo>
                  <a:pt x="0" y="4806776"/>
                </a:moveTo>
                <a:lnTo>
                  <a:pt x="216534" y="4814300"/>
                </a:lnTo>
                <a:cubicBezTo>
                  <a:pt x="1494573" y="4903423"/>
                  <a:pt x="2591500" y="5649771"/>
                  <a:pt x="3171593" y="6717625"/>
                </a:cubicBezTo>
                <a:lnTo>
                  <a:pt x="3239215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4413600" y="0"/>
                </a:lnTo>
                <a:lnTo>
                  <a:pt x="4413600" y="6858000"/>
                </a:lnTo>
                <a:lnTo>
                  <a:pt x="3303780" y="6858000"/>
                </a:lnTo>
                <a:lnTo>
                  <a:pt x="3300962" y="6851767"/>
                </a:lnTo>
                <a:cubicBezTo>
                  <a:pt x="2739546" y="5686639"/>
                  <a:pt x="1586841" y="4860046"/>
                  <a:pt x="232131" y="4761273"/>
                </a:cubicBezTo>
                <a:lnTo>
                  <a:pt x="0" y="4752842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60" name="Rechteck 59"/>
          <p:cNvSpPr/>
          <p:nvPr userDrawn="1"/>
        </p:nvSpPr>
        <p:spPr bwMode="gray">
          <a:xfrm>
            <a:off x="7724239" y="0"/>
            <a:ext cx="539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66" name="Freihandform: Form 65"/>
          <p:cNvSpPr>
            <a:spLocks noChangeAspect="1"/>
          </p:cNvSpPr>
          <p:nvPr userDrawn="1"/>
        </p:nvSpPr>
        <p:spPr bwMode="gray">
          <a:xfrm>
            <a:off x="4393872" y="4751338"/>
            <a:ext cx="6688596" cy="2106662"/>
          </a:xfrm>
          <a:custGeom>
            <a:avLst/>
            <a:gdLst>
              <a:gd name="connsiteX0" fmla="*/ 3345169 w 6690338"/>
              <a:gd name="connsiteY0" fmla="*/ 0 h 2106662"/>
              <a:gd name="connsiteX1" fmla="*/ 6687520 w 6690338"/>
              <a:gd name="connsiteY1" fmla="*/ 2100429 h 2106662"/>
              <a:gd name="connsiteX2" fmla="*/ 6690338 w 6690338"/>
              <a:gd name="connsiteY2" fmla="*/ 2106662 h 2106662"/>
              <a:gd name="connsiteX3" fmla="*/ 6625773 w 6690338"/>
              <a:gd name="connsiteY3" fmla="*/ 2106662 h 2106662"/>
              <a:gd name="connsiteX4" fmla="*/ 6558151 w 6690338"/>
              <a:gd name="connsiteY4" fmla="*/ 1966287 h 2106662"/>
              <a:gd name="connsiteX5" fmla="*/ 3345169 w 6690338"/>
              <a:gd name="connsiteY5" fmla="*/ 54000 h 2106662"/>
              <a:gd name="connsiteX6" fmla="*/ 132188 w 6690338"/>
              <a:gd name="connsiteY6" fmla="*/ 1966287 h 2106662"/>
              <a:gd name="connsiteX7" fmla="*/ 64565 w 6690338"/>
              <a:gd name="connsiteY7" fmla="*/ 2106662 h 2106662"/>
              <a:gd name="connsiteX8" fmla="*/ 0 w 6690338"/>
              <a:gd name="connsiteY8" fmla="*/ 2106662 h 2106662"/>
              <a:gd name="connsiteX9" fmla="*/ 2818 w 6690338"/>
              <a:gd name="connsiteY9" fmla="*/ 2100429 h 2106662"/>
              <a:gd name="connsiteX10" fmla="*/ 3345169 w 6690338"/>
              <a:gd name="connsiteY10" fmla="*/ 0 h 210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90338" h="2106662">
                <a:moveTo>
                  <a:pt x="3345169" y="0"/>
                </a:moveTo>
                <a:cubicBezTo>
                  <a:pt x="4817077" y="0"/>
                  <a:pt x="6088676" y="857625"/>
                  <a:pt x="6687520" y="2100429"/>
                </a:cubicBezTo>
                <a:lnTo>
                  <a:pt x="6690338" y="2106662"/>
                </a:lnTo>
                <a:lnTo>
                  <a:pt x="6625773" y="2106662"/>
                </a:lnTo>
                <a:lnTo>
                  <a:pt x="6558151" y="1966287"/>
                </a:lnTo>
                <a:cubicBezTo>
                  <a:pt x="5939385" y="827243"/>
                  <a:pt x="4732577" y="54000"/>
                  <a:pt x="3345169" y="54000"/>
                </a:cubicBezTo>
                <a:cubicBezTo>
                  <a:pt x="1957761" y="54000"/>
                  <a:pt x="750953" y="827243"/>
                  <a:pt x="132188" y="1966287"/>
                </a:cubicBezTo>
                <a:lnTo>
                  <a:pt x="64565" y="2106662"/>
                </a:lnTo>
                <a:lnTo>
                  <a:pt x="0" y="2106662"/>
                </a:lnTo>
                <a:lnTo>
                  <a:pt x="2818" y="2100429"/>
                </a:lnTo>
                <a:cubicBezTo>
                  <a:pt x="601663" y="857625"/>
                  <a:pt x="1873261" y="0"/>
                  <a:pt x="3345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3501009"/>
            <a:ext cx="6658266" cy="1538883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725999"/>
            <a:ext cx="5362603" cy="512961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Master-Untertitelformat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 bwMode="gray">
          <a:xfrm>
            <a:off x="444843" y="5172621"/>
            <a:ext cx="4858735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523040" y="563254"/>
            <a:ext cx="1145919" cy="1370141"/>
          </a:xfrm>
          <a:prstGeom prst="rect">
            <a:avLst/>
          </a:prstGeom>
        </p:spPr>
      </p:pic>
      <p:grpSp>
        <p:nvGrpSpPr>
          <p:cNvPr id="40" name="Gruppieren 39"/>
          <p:cNvGrpSpPr/>
          <p:nvPr userDrawn="1"/>
        </p:nvGrpSpPr>
        <p:grpSpPr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42" name="Freihandform: Form 41"/>
            <p:cNvSpPr/>
            <p:nvPr userDrawn="1"/>
          </p:nvSpPr>
          <p:spPr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43" name="Freihandform: Form 42"/>
            <p:cNvSpPr/>
            <p:nvPr userDrawn="1"/>
          </p:nvSpPr>
          <p:spPr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44" name="Freihandform: Form 43"/>
            <p:cNvSpPr/>
            <p:nvPr userDrawn="1"/>
          </p:nvSpPr>
          <p:spPr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45" name="Freihandform: Form 44"/>
            <p:cNvSpPr/>
            <p:nvPr userDrawn="1"/>
          </p:nvSpPr>
          <p:spPr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46" name="Gruppieren 45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48" name="Freihandform: Form 47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49" name="Freihandform: Form 48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50" name="Freihandform: Form 49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51" name="Freihandform: Form 50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52" name="Gruppieren 51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53" name="Freihandform: Form 52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54" name="Freihandform: Form 53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55" name="Gruppieren 54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56" name="Freihandform: Form 55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57" name="Freihandform: Form 56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sp>
        <p:nvSpPr>
          <p:cNvPr id="25" name="Textplatzhalter 9"/>
          <p:cNvSpPr>
            <a:spLocks noGrp="1"/>
          </p:cNvSpPr>
          <p:nvPr>
            <p:ph type="body" sz="quarter" idx="11"/>
          </p:nvPr>
        </p:nvSpPr>
        <p:spPr bwMode="gray">
          <a:xfrm>
            <a:off x="444843" y="5346736"/>
            <a:ext cx="4860000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7837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ihandform: Form 17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3263299"/>
            <a:ext cx="11301057" cy="1025922"/>
          </a:xfrm>
        </p:spPr>
        <p:txBody>
          <a:bodyPr/>
          <a:lstStyle>
            <a:lvl1pPr>
              <a:lnSpc>
                <a:spcPts val="4000"/>
              </a:lnSpc>
              <a:spcBef>
                <a:spcPts val="0"/>
              </a:spcBef>
              <a:defRPr sz="3699" cap="all" spc="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6"/>
          <a:stretch/>
        </p:blipFill>
        <p:spPr bwMode="gray">
          <a:xfrm>
            <a:off x="5466164" y="563254"/>
            <a:ext cx="1259672" cy="993539"/>
          </a:xfrm>
          <a:prstGeom prst="rect">
            <a:avLst/>
          </a:prstGeom>
        </p:spPr>
      </p:pic>
      <p:grpSp>
        <p:nvGrpSpPr>
          <p:cNvPr id="20" name="Gruppieren 19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2" name="Freihandform: Form 21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5" name="Freihandform: Form 24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6" name="Gruppieren 25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8" name="Freihandform: Form 27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0" name="Freihandform: Form 29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1" name="Freihandform: Form 30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32" name="Gruppieren 31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3" name="Freihandform: Form 32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4" name="Freihandform: Form 33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35" name="Gruppieren 34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6" name="Freihandform: Form 35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7" name="Freihandform: Form 36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sp>
        <p:nvSpPr>
          <p:cNvPr id="27" name="Rechteck 26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err="1"/>
          </a:p>
        </p:txBody>
      </p:sp>
    </p:spTree>
    <p:extLst>
      <p:ext uri="{BB962C8B-B14F-4D97-AF65-F5344CB8AC3E}">
        <p14:creationId xmlns:p14="http://schemas.microsoft.com/office/powerpoint/2010/main" val="45126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2480776"/>
            <a:ext cx="6658266" cy="1538883"/>
          </a:xfrm>
        </p:spPr>
        <p:txBody>
          <a:bodyPr/>
          <a:lstStyle>
            <a:lvl1pPr>
              <a:lnSpc>
                <a:spcPts val="4000"/>
              </a:lnSpc>
              <a:spcBef>
                <a:spcPts val="0"/>
              </a:spcBef>
              <a:defRPr sz="3699" cap="all" spc="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6"/>
          <a:stretch/>
        </p:blipFill>
        <p:spPr bwMode="gray">
          <a:xfrm>
            <a:off x="5466164" y="563254"/>
            <a:ext cx="1259672" cy="993539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grpSp>
        <p:nvGrpSpPr>
          <p:cNvPr id="13" name="Gruppieren 12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15" name="Freihandform: Form 14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17" name="Freihandform: Form 16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18" name="Freihandform: Form 17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19" name="Gruppieren 18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1" name="Freihandform: Form 20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5" name="Gruppieren 24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26" name="Freihandform: Form 25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7" name="Freihandform: Form 26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8" name="Gruppieren 27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29" name="Freihandform: Form 28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30" name="Freihandform: Form 29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sp>
        <p:nvSpPr>
          <p:cNvPr id="36" name="Bildplatzhalter 35"/>
          <p:cNvSpPr>
            <a:spLocks noGrp="1"/>
          </p:cNvSpPr>
          <p:nvPr>
            <p:ph type="pic" sz="quarter" idx="18"/>
          </p:nvPr>
        </p:nvSpPr>
        <p:spPr bwMode="gray">
          <a:xfrm>
            <a:off x="7779549" y="0"/>
            <a:ext cx="4412451" cy="6858000"/>
          </a:xfrm>
          <a:custGeom>
            <a:avLst/>
            <a:gdLst>
              <a:gd name="connsiteX0" fmla="*/ 0 w 4412451"/>
              <a:gd name="connsiteY0" fmla="*/ 6373899 h 6858000"/>
              <a:gd name="connsiteX1" fmla="*/ 2957220 w 4412451"/>
              <a:gd name="connsiteY1" fmla="*/ 6373899 h 6858000"/>
              <a:gd name="connsiteX2" fmla="*/ 3056055 w 4412451"/>
              <a:gd name="connsiteY2" fmla="*/ 6521252 h 6858000"/>
              <a:gd name="connsiteX3" fmla="*/ 3170767 w 4412451"/>
              <a:gd name="connsiteY3" fmla="*/ 6717625 h 6858000"/>
              <a:gd name="connsiteX4" fmla="*/ 3238372 w 4412451"/>
              <a:gd name="connsiteY4" fmla="*/ 6858000 h 6858000"/>
              <a:gd name="connsiteX5" fmla="*/ 0 w 4412451"/>
              <a:gd name="connsiteY5" fmla="*/ 6858000 h 6858000"/>
              <a:gd name="connsiteX6" fmla="*/ 0 w 4412451"/>
              <a:gd name="connsiteY6" fmla="*/ 4806776 h 6858000"/>
              <a:gd name="connsiteX7" fmla="*/ 216478 w 4412451"/>
              <a:gd name="connsiteY7" fmla="*/ 4814300 h 6858000"/>
              <a:gd name="connsiteX8" fmla="*/ 2929724 w 4412451"/>
              <a:gd name="connsiteY8" fmla="*/ 6332906 h 6858000"/>
              <a:gd name="connsiteX9" fmla="*/ 2949976 w 4412451"/>
              <a:gd name="connsiteY9" fmla="*/ 6363099 h 6858000"/>
              <a:gd name="connsiteX10" fmla="*/ 0 w 4412451"/>
              <a:gd name="connsiteY10" fmla="*/ 6363099 h 6858000"/>
              <a:gd name="connsiteX11" fmla="*/ 0 w 4412451"/>
              <a:gd name="connsiteY11" fmla="*/ 0 h 6858000"/>
              <a:gd name="connsiteX12" fmla="*/ 4412451 w 4412451"/>
              <a:gd name="connsiteY12" fmla="*/ 0 h 6858000"/>
              <a:gd name="connsiteX13" fmla="*/ 4412451 w 4412451"/>
              <a:gd name="connsiteY13" fmla="*/ 6858000 h 6858000"/>
              <a:gd name="connsiteX14" fmla="*/ 3302920 w 4412451"/>
              <a:gd name="connsiteY14" fmla="*/ 6858000 h 6858000"/>
              <a:gd name="connsiteX15" fmla="*/ 3300103 w 4412451"/>
              <a:gd name="connsiteY15" fmla="*/ 6851767 h 6858000"/>
              <a:gd name="connsiteX16" fmla="*/ 3062677 w 4412451"/>
              <a:gd name="connsiteY16" fmla="*/ 6431473 h 6858000"/>
              <a:gd name="connsiteX17" fmla="*/ 3022289 w 4412451"/>
              <a:gd name="connsiteY17" fmla="*/ 6373899 h 6858000"/>
              <a:gd name="connsiteX18" fmla="*/ 3967951 w 4412451"/>
              <a:gd name="connsiteY18" fmla="*/ 6373899 h 6858000"/>
              <a:gd name="connsiteX19" fmla="*/ 3967951 w 4412451"/>
              <a:gd name="connsiteY19" fmla="*/ 6363099 h 6858000"/>
              <a:gd name="connsiteX20" fmla="*/ 3014713 w 4412451"/>
              <a:gd name="connsiteY20" fmla="*/ 6363099 h 6858000"/>
              <a:gd name="connsiteX21" fmla="*/ 2924608 w 4412451"/>
              <a:gd name="connsiteY21" fmla="*/ 6234654 h 6858000"/>
              <a:gd name="connsiteX22" fmla="*/ 232071 w 4412451"/>
              <a:gd name="connsiteY22" fmla="*/ 4761273 h 6858000"/>
              <a:gd name="connsiteX23" fmla="*/ 0 w 4412451"/>
              <a:gd name="connsiteY23" fmla="*/ 47528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12451" h="6858000">
                <a:moveTo>
                  <a:pt x="0" y="6373899"/>
                </a:moveTo>
                <a:lnTo>
                  <a:pt x="2957220" y="6373899"/>
                </a:lnTo>
                <a:lnTo>
                  <a:pt x="3056055" y="6521252"/>
                </a:lnTo>
                <a:cubicBezTo>
                  <a:pt x="3096256" y="6585399"/>
                  <a:pt x="3134521" y="6650884"/>
                  <a:pt x="3170767" y="6717625"/>
                </a:cubicBezTo>
                <a:lnTo>
                  <a:pt x="3238372" y="6858000"/>
                </a:lnTo>
                <a:lnTo>
                  <a:pt x="0" y="6858000"/>
                </a:lnTo>
                <a:close/>
                <a:moveTo>
                  <a:pt x="0" y="4806776"/>
                </a:moveTo>
                <a:lnTo>
                  <a:pt x="216478" y="4814300"/>
                </a:lnTo>
                <a:cubicBezTo>
                  <a:pt x="1334471" y="4892283"/>
                  <a:pt x="2313836" y="5473453"/>
                  <a:pt x="2929724" y="6332906"/>
                </a:cubicBezTo>
                <a:lnTo>
                  <a:pt x="2949976" y="6363099"/>
                </a:lnTo>
                <a:lnTo>
                  <a:pt x="0" y="6363099"/>
                </a:lnTo>
                <a:close/>
                <a:moveTo>
                  <a:pt x="0" y="0"/>
                </a:moveTo>
                <a:lnTo>
                  <a:pt x="4412451" y="0"/>
                </a:lnTo>
                <a:lnTo>
                  <a:pt x="4412451" y="6858000"/>
                </a:lnTo>
                <a:lnTo>
                  <a:pt x="3302920" y="6858000"/>
                </a:lnTo>
                <a:lnTo>
                  <a:pt x="3300103" y="6851767"/>
                </a:lnTo>
                <a:cubicBezTo>
                  <a:pt x="3229944" y="6706126"/>
                  <a:pt x="3150549" y="6565775"/>
                  <a:pt x="3062677" y="6431473"/>
                </a:cubicBezTo>
                <a:lnTo>
                  <a:pt x="3022289" y="6373899"/>
                </a:lnTo>
                <a:lnTo>
                  <a:pt x="3967951" y="6373899"/>
                </a:lnTo>
                <a:lnTo>
                  <a:pt x="3967951" y="6363099"/>
                </a:lnTo>
                <a:lnTo>
                  <a:pt x="3014713" y="6363099"/>
                </a:lnTo>
                <a:lnTo>
                  <a:pt x="2924608" y="6234654"/>
                </a:lnTo>
                <a:cubicBezTo>
                  <a:pt x="2299581" y="5402254"/>
                  <a:pt x="1332486" y="4841526"/>
                  <a:pt x="232071" y="4761273"/>
                </a:cubicBezTo>
                <a:lnTo>
                  <a:pt x="0" y="4752842"/>
                </a:lnTo>
                <a:close/>
              </a:path>
            </a:pathLst>
          </a:custGeom>
          <a:noFill/>
        </p:spPr>
        <p:txBody>
          <a:bodyPr wrap="square"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32" name="Rechteck 31"/>
          <p:cNvSpPr/>
          <p:nvPr userDrawn="1"/>
        </p:nvSpPr>
        <p:spPr bwMode="gray">
          <a:xfrm>
            <a:off x="7724239" y="0"/>
            <a:ext cx="539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33" name="Freihandform: Form 32"/>
          <p:cNvSpPr>
            <a:spLocks noChangeAspect="1"/>
          </p:cNvSpPr>
          <p:nvPr userDrawn="1"/>
        </p:nvSpPr>
        <p:spPr bwMode="gray">
          <a:xfrm>
            <a:off x="4393872" y="4751338"/>
            <a:ext cx="6688596" cy="2106662"/>
          </a:xfrm>
          <a:custGeom>
            <a:avLst/>
            <a:gdLst>
              <a:gd name="connsiteX0" fmla="*/ 3345169 w 6690338"/>
              <a:gd name="connsiteY0" fmla="*/ 0 h 2106662"/>
              <a:gd name="connsiteX1" fmla="*/ 6687520 w 6690338"/>
              <a:gd name="connsiteY1" fmla="*/ 2100429 h 2106662"/>
              <a:gd name="connsiteX2" fmla="*/ 6690338 w 6690338"/>
              <a:gd name="connsiteY2" fmla="*/ 2106662 h 2106662"/>
              <a:gd name="connsiteX3" fmla="*/ 6625773 w 6690338"/>
              <a:gd name="connsiteY3" fmla="*/ 2106662 h 2106662"/>
              <a:gd name="connsiteX4" fmla="*/ 6558151 w 6690338"/>
              <a:gd name="connsiteY4" fmla="*/ 1966287 h 2106662"/>
              <a:gd name="connsiteX5" fmla="*/ 3345169 w 6690338"/>
              <a:gd name="connsiteY5" fmla="*/ 54000 h 2106662"/>
              <a:gd name="connsiteX6" fmla="*/ 132188 w 6690338"/>
              <a:gd name="connsiteY6" fmla="*/ 1966287 h 2106662"/>
              <a:gd name="connsiteX7" fmla="*/ 64565 w 6690338"/>
              <a:gd name="connsiteY7" fmla="*/ 2106662 h 2106662"/>
              <a:gd name="connsiteX8" fmla="*/ 0 w 6690338"/>
              <a:gd name="connsiteY8" fmla="*/ 2106662 h 2106662"/>
              <a:gd name="connsiteX9" fmla="*/ 2818 w 6690338"/>
              <a:gd name="connsiteY9" fmla="*/ 2100429 h 2106662"/>
              <a:gd name="connsiteX10" fmla="*/ 3345169 w 6690338"/>
              <a:gd name="connsiteY10" fmla="*/ 0 h 210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90338" h="2106662">
                <a:moveTo>
                  <a:pt x="3345169" y="0"/>
                </a:moveTo>
                <a:cubicBezTo>
                  <a:pt x="4817077" y="0"/>
                  <a:pt x="6088676" y="857625"/>
                  <a:pt x="6687520" y="2100429"/>
                </a:cubicBezTo>
                <a:lnTo>
                  <a:pt x="6690338" y="2106662"/>
                </a:lnTo>
                <a:lnTo>
                  <a:pt x="6625773" y="2106662"/>
                </a:lnTo>
                <a:lnTo>
                  <a:pt x="6558151" y="1966287"/>
                </a:lnTo>
                <a:cubicBezTo>
                  <a:pt x="5939385" y="827243"/>
                  <a:pt x="4732577" y="54000"/>
                  <a:pt x="3345169" y="54000"/>
                </a:cubicBezTo>
                <a:cubicBezTo>
                  <a:pt x="1957761" y="54000"/>
                  <a:pt x="750953" y="827243"/>
                  <a:pt x="132188" y="1966287"/>
                </a:cubicBezTo>
                <a:lnTo>
                  <a:pt x="64565" y="2106662"/>
                </a:lnTo>
                <a:lnTo>
                  <a:pt x="0" y="2106662"/>
                </a:lnTo>
                <a:lnTo>
                  <a:pt x="2818" y="2100429"/>
                </a:lnTo>
                <a:cubicBezTo>
                  <a:pt x="601663" y="857625"/>
                  <a:pt x="1873261" y="0"/>
                  <a:pt x="3345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34" name="Rechteck 33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err="1"/>
          </a:p>
        </p:txBody>
      </p:sp>
    </p:spTree>
    <p:extLst>
      <p:ext uri="{BB962C8B-B14F-4D97-AF65-F5344CB8AC3E}">
        <p14:creationId xmlns:p14="http://schemas.microsoft.com/office/powerpoint/2010/main" val="214405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1616401"/>
            <a:ext cx="11301057" cy="615553"/>
          </a:xfrm>
        </p:spPr>
        <p:txBody>
          <a:bodyPr/>
          <a:lstStyle>
            <a:lvl1pPr marL="269794" indent="-269794">
              <a:buFont typeface="+mj-lt"/>
              <a:buAutoNum type="arabicPeriod"/>
              <a:defRPr/>
            </a:lvl1pPr>
            <a:lvl2pPr marL="269794" indent="0"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551466"/>
            <a:ext cx="10114504" cy="184666"/>
          </a:xfr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r>
              <a:rPr lang="de-DE" err="1"/>
              <a:t>Customer@DFB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06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446284" y="1616607"/>
            <a:ext cx="11301057" cy="1641475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551466"/>
            <a:ext cx="10114504" cy="184666"/>
          </a:xfr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err="1"/>
              <a:t>Customer@DFB</a:t>
            </a:r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A2AA817-4B83-42F1-8218-9E5EB70C7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38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 bwMode="gray">
          <a:xfrm>
            <a:off x="444843" y="1616606"/>
            <a:ext cx="5506732" cy="256480"/>
          </a:xfr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7"/>
          </p:nvPr>
        </p:nvSpPr>
        <p:spPr bwMode="gray">
          <a:xfrm>
            <a:off x="444843" y="1972173"/>
            <a:ext cx="5506732" cy="256480"/>
          </a:xfrm>
        </p:spPr>
        <p:txBody>
          <a:bodyPr/>
          <a:lstStyle>
            <a:lvl1pPr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6066293"/>
            <a:ext cx="11301057" cy="123111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6" name="Diagrammplatzhalter 15"/>
          <p:cNvSpPr>
            <a:spLocks noGrp="1"/>
          </p:cNvSpPr>
          <p:nvPr>
            <p:ph type="chart" sz="quarter" idx="19"/>
          </p:nvPr>
        </p:nvSpPr>
        <p:spPr bwMode="gray">
          <a:xfrm>
            <a:off x="444843" y="2349500"/>
            <a:ext cx="5506732" cy="363537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Diagramm durch Klicken auf Symbol hinzufügen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0"/>
          </p:nvPr>
        </p:nvSpPr>
        <p:spPr bwMode="gray">
          <a:xfrm>
            <a:off x="6250554" y="2349500"/>
            <a:ext cx="5506566" cy="192360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444843" y="551466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err="1"/>
              <a:t>Customer@DFB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172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 bwMode="gray">
          <a:xfrm>
            <a:off x="446284" y="1665288"/>
            <a:ext cx="11301057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44843" y="551466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err="1"/>
              <a:t>Customer@DFB</a:t>
            </a:r>
            <a:endParaRPr lang="de-DE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46842759-0E05-4F2E-8B5A-44931F4C1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7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829286"/>
            <a:ext cx="10113366" cy="743793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444843" y="6498236"/>
            <a:ext cx="647831" cy="138499"/>
          </a:xfrm>
        </p:spPr>
        <p:txBody>
          <a:bodyPr/>
          <a:lstStyle/>
          <a:p>
            <a:r>
              <a:rPr lang="de-DE" noProof="0"/>
              <a:t>15.02.2021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099836" y="6498236"/>
            <a:ext cx="9897423" cy="138499"/>
          </a:xfrm>
        </p:spPr>
        <p:txBody>
          <a:bodyPr/>
          <a:lstStyle/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11118775" y="6498236"/>
            <a:ext cx="627126" cy="138499"/>
          </a:xfrm>
        </p:spPr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 bwMode="gray">
          <a:xfrm>
            <a:off x="446284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6242805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Bild durch Klicken auf Symbol hinzufügen</a:t>
            </a:r>
          </a:p>
        </p:txBody>
      </p:sp>
      <p:sp>
        <p:nvSpPr>
          <p:cNvPr id="11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44843" y="551466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err="1"/>
              <a:t>Customer@DFB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440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3D31C6F0-A1A0-4D64-A3D6-090D65529BE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41507805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8" imgW="592" imgH="595" progId="TCLayout.ActiveDocument.1">
                  <p:embed/>
                </p:oleObj>
              </mc:Choice>
              <mc:Fallback>
                <p:oleObj name="think-cell Folie" r:id="rId18" imgW="592" imgH="59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3D31C6F0-A1A0-4D64-A3D6-090D65529B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06F4CE45-7685-4874-87B1-A439101E2BE3}"/>
              </a:ext>
            </a:extLst>
          </p:cNvPr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marL="0" lvl="0" indent="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Tx/>
              <a:buNone/>
            </a:pPr>
            <a:endParaRPr lang="de-DE" sz="2699" b="1" i="0" baseline="0" err="1">
              <a:latin typeface="DFB Sans Ofc" panose="02000000000000000000" pitchFamily="2" charset="0"/>
              <a:ea typeface="+mj-ea"/>
              <a:cs typeface="+mj-cs"/>
              <a:sym typeface="DFB Sans Ofc" panose="02000000000000000000" pitchFamily="2" charset="0"/>
            </a:endParaRPr>
          </a:p>
        </p:txBody>
      </p:sp>
      <p:sp>
        <p:nvSpPr>
          <p:cNvPr id="26" name="Rechteck 25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err="1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444843" y="829286"/>
            <a:ext cx="10113366" cy="74379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444843" y="1616607"/>
            <a:ext cx="11301057" cy="164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444843" y="6498236"/>
            <a:ext cx="647831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15.02.2021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99836" y="6498236"/>
            <a:ext cx="9897423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de-DE"/>
              <a:t>/  </a:t>
            </a:r>
            <a:r>
              <a:rPr lang="de-DE" err="1"/>
              <a:t>Customer@DFB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118775" y="6498236"/>
            <a:ext cx="627126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 b="1">
                <a:solidFill>
                  <a:schemeClr val="accent2"/>
                </a:solidFill>
              </a:defRPr>
            </a:lvl1pPr>
          </a:lstStyle>
          <a:p>
            <a:r>
              <a:rPr lang="de-DE"/>
              <a:t>Seite </a:t>
            </a:r>
            <a:fld id="{105F6080-11B6-4F5B-BFCF-ADAD48E4948B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217" name="Grafik 216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029923" y="563253"/>
            <a:ext cx="719813" cy="719886"/>
          </a:xfrm>
          <a:prstGeom prst="rect">
            <a:avLst/>
          </a:prstGeom>
        </p:spPr>
      </p:pic>
      <p:grpSp>
        <p:nvGrpSpPr>
          <p:cNvPr id="226" name="Gruppieren 225"/>
          <p:cNvGrpSpPr/>
          <p:nvPr userDrawn="1"/>
        </p:nvGrpSpPr>
        <p:grpSpPr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22" name="Freihandform: Form 221"/>
            <p:cNvSpPr/>
            <p:nvPr userDrawn="1"/>
          </p:nvSpPr>
          <p:spPr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23" name="Freihandform: Form 222"/>
            <p:cNvSpPr/>
            <p:nvPr userDrawn="1"/>
          </p:nvSpPr>
          <p:spPr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24" name="Freihandform: Form 223"/>
            <p:cNvSpPr/>
            <p:nvPr userDrawn="1"/>
          </p:nvSpPr>
          <p:spPr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25" name="Freihandform: Form 224"/>
            <p:cNvSpPr/>
            <p:nvPr userDrawn="1"/>
          </p:nvSpPr>
          <p:spPr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27" name="Gruppieren 226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29" name="Freihandform: Form 228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0" name="Freihandform: Form 229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1" name="Freihandform: Form 230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2" name="Freihandform: Form 231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39" name="Gruppieren 238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234" name="Freihandform: Form 233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37" name="Freihandform: Form 236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  <p:grpSp>
        <p:nvGrpSpPr>
          <p:cNvPr id="240" name="Gruppieren 239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241" name="Freihandform: Form 240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  <p:sp>
          <p:nvSpPr>
            <p:cNvPr id="242" name="Freihandform: Form 241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/>
            </a:p>
          </p:txBody>
        </p:sp>
      </p:grpSp>
    </p:spTree>
    <p:extLst>
      <p:ext uri="{BB962C8B-B14F-4D97-AF65-F5344CB8AC3E}">
        <p14:creationId xmlns:p14="http://schemas.microsoft.com/office/powerpoint/2010/main" val="176432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1" r:id="rId3"/>
    <p:sldLayoutId id="2147483662" r:id="rId4"/>
    <p:sldLayoutId id="2147483663" r:id="rId5"/>
    <p:sldLayoutId id="2147483650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1" r:id="rId12"/>
    <p:sldLayoutId id="2147483669" r:id="rId13"/>
    <p:sldLayoutId id="214748367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126" rtl="0" eaLnBrk="1" latinLnBrk="0" hangingPunct="1">
        <a:lnSpc>
          <a:spcPts val="2900"/>
        </a:lnSpc>
        <a:spcBef>
          <a:spcPct val="0"/>
        </a:spcBef>
        <a:buNone/>
        <a:defRPr sz="2699" b="1" kern="1200" cap="all" spc="4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126" rtl="0" eaLnBrk="1" latinLnBrk="0" hangingPunct="1">
        <a:lnSpc>
          <a:spcPts val="2000"/>
        </a:lnSpc>
        <a:spcBef>
          <a:spcPts val="1200"/>
        </a:spcBef>
        <a:buFont typeface="Arial" pitchFamily="34" charset="0"/>
        <a:buNone/>
        <a:defRPr sz="16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126" rtl="0" eaLnBrk="1" latinLnBrk="0" hangingPunct="1">
        <a:lnSpc>
          <a:spcPts val="2000"/>
        </a:lnSpc>
        <a:spcBef>
          <a:spcPts val="8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79946" indent="-179946" algn="l" defTabSz="914126" rtl="0" eaLnBrk="1" latinLnBrk="0" hangingPunct="1">
        <a:lnSpc>
          <a:spcPts val="2000"/>
        </a:lnSpc>
        <a:spcBef>
          <a:spcPts val="400"/>
        </a:spcBef>
        <a:buClr>
          <a:schemeClr val="accent2"/>
        </a:buClr>
        <a:buFont typeface="DFB Sans Ofc" panose="020B0503030500020204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07796" indent="-179946" algn="l" defTabSz="914126" rtl="0" eaLnBrk="1" latinLnBrk="0" hangingPunct="1">
        <a:lnSpc>
          <a:spcPts val="2000"/>
        </a:lnSpc>
        <a:spcBef>
          <a:spcPts val="400"/>
        </a:spcBef>
        <a:buClr>
          <a:schemeClr val="accent2"/>
        </a:buClr>
        <a:buFont typeface="DFB Sans Ofc" panose="020B0503030500020204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69794" indent="-269794" algn="l" defTabSz="914126" rtl="0" eaLnBrk="1" latinLnBrk="0" hangingPunct="1">
        <a:lnSpc>
          <a:spcPts val="2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→"/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 userDrawn="1">
          <p15:clr>
            <a:srgbClr val="F26B43"/>
          </p15:clr>
        </p15:guide>
        <p15:guide id="2" pos="279" userDrawn="1">
          <p15:clr>
            <a:srgbClr val="F26B43"/>
          </p15:clr>
        </p15:guide>
        <p15:guide id="3" pos="7400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  <p15:guide id="5" pos="3749" userDrawn="1">
          <p15:clr>
            <a:srgbClr val="F26B43"/>
          </p15:clr>
        </p15:guide>
        <p15:guide id="6" pos="39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3E03258B-4C21-44D9-83C4-CBF0E603E99D}"/>
              </a:ext>
            </a:extLst>
          </p:cNvPr>
          <p:cNvCxnSpPr/>
          <p:nvPr/>
        </p:nvCxnSpPr>
        <p:spPr>
          <a:xfrm>
            <a:off x="5107709" y="1633414"/>
            <a:ext cx="0" cy="3406394"/>
          </a:xfrm>
          <a:prstGeom prst="line">
            <a:avLst/>
          </a:prstGeom>
          <a:ln w="12700">
            <a:solidFill>
              <a:schemeClr val="accent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Spielplan / Phasenplan </a:t>
            </a:r>
            <a:r>
              <a:rPr lang="de-DE" sz="1050" i="1" dirty="0"/>
              <a:t>(NICHT Projektplan)</a:t>
            </a:r>
            <a:endParaRPr lang="de-DE" i="1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BCB4-667C-4A2C-9F95-46D3B9B4BE58}" type="datetime1">
              <a:rPr lang="de-DE" noProof="0" smtClean="0"/>
              <a:t>07.10.2021</a:t>
            </a:fld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1</a:t>
            </a:fld>
            <a:endParaRPr lang="de-DE" noProof="0" dirty="0"/>
          </a:p>
        </p:txBody>
      </p:sp>
      <p:sp>
        <p:nvSpPr>
          <p:cNvPr id="43" name="Textplatzhalter 42"/>
          <p:cNvSpPr>
            <a:spLocks noGrp="1"/>
          </p:cNvSpPr>
          <p:nvPr>
            <p:ph type="body" sz="quarter" idx="16"/>
          </p:nvPr>
        </p:nvSpPr>
        <p:spPr>
          <a:xfrm>
            <a:off x="444843" y="551466"/>
            <a:ext cx="10114504" cy="184666"/>
          </a:xfrm>
        </p:spPr>
        <p:txBody>
          <a:bodyPr/>
          <a:lstStyle/>
          <a:p>
            <a:r>
              <a:rPr lang="de-DE"/>
              <a:t>Projektname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/  Styleguide, Musterfolien für Präsentationen</a:t>
            </a:r>
          </a:p>
        </p:txBody>
      </p:sp>
      <p:graphicFrame>
        <p:nvGraphicFramePr>
          <p:cNvPr id="31" name="Tabel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764352"/>
              </p:ext>
            </p:extLst>
          </p:nvPr>
        </p:nvGraphicFramePr>
        <p:xfrm>
          <a:off x="451656" y="1665288"/>
          <a:ext cx="11928947" cy="3374520"/>
        </p:xfrm>
        <a:graphic>
          <a:graphicData uri="http://schemas.openxmlformats.org/drawingml/2006/table">
            <a:tbl>
              <a:tblPr/>
              <a:tblGrid>
                <a:gridCol w="1989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2558">
                  <a:extLst>
                    <a:ext uri="{9D8B030D-6E8A-4147-A177-3AD203B41FA5}">
                      <a16:colId xmlns:a16="http://schemas.microsoft.com/office/drawing/2014/main" val="3647640381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199499605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1056362930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3842852662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3300210962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1423096448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356512990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3640249373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928191872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3074415508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205460650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5885">
                  <a:extLst>
                    <a:ext uri="{9D8B030D-6E8A-4147-A177-3AD203B41FA5}">
                      <a16:colId xmlns:a16="http://schemas.microsoft.com/office/drawing/2014/main" val="343340984"/>
                    </a:ext>
                  </a:extLst>
                </a:gridCol>
                <a:gridCol w="182327">
                  <a:extLst>
                    <a:ext uri="{9D8B030D-6E8A-4147-A177-3AD203B41FA5}">
                      <a16:colId xmlns:a16="http://schemas.microsoft.com/office/drawing/2014/main" val="25253390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920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Monat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Aug.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Sept.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Sept.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Okt.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Nov.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Dez.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Jan.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Woche</a:t>
                      </a:r>
                      <a:endParaRPr kumimoji="0" lang="en-US" sz="11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56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33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34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35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36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38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39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41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42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44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45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46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47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48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49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51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>
                          <a:solidFill>
                            <a:schemeClr val="tx1"/>
                          </a:solidFill>
                        </a:rPr>
                        <a:t>52</a:t>
                      </a: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36000" marB="36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indent="0">
                        <a:buClr>
                          <a:schemeClr val="accent2"/>
                        </a:buClr>
                        <a:buFont typeface="DFB Sans Ofc" panose="020B0503030500020204" pitchFamily="34" charset="0"/>
                        <a:buNone/>
                      </a:pPr>
                      <a:endParaRPr lang="de-DE" sz="1200" dirty="0"/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643453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Tx/>
                        <a:buFont typeface="DFB Sans Ofc" panose="020B0503030500020204" pitchFamily="34" charset="0"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905704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indent="0">
                        <a:buClr>
                          <a:schemeClr val="accent2"/>
                        </a:buClr>
                        <a:buFont typeface="DFB Sans Ofc" panose="020B0503030500020204" pitchFamily="34" charset="0"/>
                        <a:buNone/>
                      </a:pPr>
                      <a:r>
                        <a:rPr lang="de-DE" sz="1200" dirty="0"/>
                        <a:t>dann </a:t>
                      </a:r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2514213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indent="0">
                        <a:buClr>
                          <a:schemeClr val="accent2"/>
                        </a:buClr>
                        <a:buFont typeface="DFB Sans Ofc" panose="020B0503030500020204" pitchFamily="34" charset="0"/>
                        <a:buNone/>
                      </a:pPr>
                      <a:endParaRPr lang="de-DE" sz="1200" dirty="0"/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982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indent="0">
                        <a:buClr>
                          <a:schemeClr val="accent2"/>
                        </a:buClr>
                        <a:buFont typeface="DFB Sans Ofc" panose="020B0503030500020204" pitchFamily="34" charset="0"/>
                        <a:buNone/>
                      </a:pPr>
                      <a:endParaRPr lang="de-DE" sz="1200" dirty="0"/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811768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indent="0">
                        <a:buClr>
                          <a:schemeClr val="accent2"/>
                        </a:buClr>
                        <a:buFont typeface="DFB Sans Ofc" panose="020B0503030500020204" pitchFamily="34" charset="0"/>
                        <a:buNone/>
                      </a:pPr>
                      <a:endParaRPr lang="de-DE" sz="1200" dirty="0"/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393692"/>
                  </a:ext>
                </a:extLst>
              </a:tr>
              <a:tr h="360000">
                <a:tc gridSpan="3">
                  <a:txBody>
                    <a:bodyPr/>
                    <a:lstStyle/>
                    <a:p>
                      <a:pPr marL="0" indent="0">
                        <a:buClr>
                          <a:schemeClr val="accent2"/>
                        </a:buClr>
                        <a:buFont typeface="DFB Sans Ofc" panose="020B0503030500020204" pitchFamily="34" charset="0"/>
                        <a:buNone/>
                      </a:pPr>
                      <a:r>
                        <a:rPr lang="de-DE" sz="1200" dirty="0" err="1"/>
                        <a:t>Hyper</a:t>
                      </a:r>
                      <a:r>
                        <a:rPr lang="de-DE" sz="1200" dirty="0"/>
                        <a:t> Support/ After Go Live</a:t>
                      </a:r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2537022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marL="0" indent="0">
                        <a:buClr>
                          <a:schemeClr val="accent2"/>
                        </a:buClr>
                        <a:buFont typeface="DFB Sans Ofc" panose="020B0503030500020204" pitchFamily="34" charset="0"/>
                        <a:buNone/>
                      </a:pPr>
                      <a:endParaRPr lang="de-DE" sz="1200" dirty="0"/>
                    </a:p>
                  </a:txBody>
                  <a:tcPr marL="72000" marR="756000" marT="36000" marB="36000" anchor="ctr" horzOverflow="overflow">
                    <a:lnL cap="flat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9096655"/>
                  </a:ext>
                </a:extLst>
              </a:tr>
            </a:tbl>
          </a:graphicData>
        </a:graphic>
      </p:graphicFrame>
      <p:sp>
        <p:nvSpPr>
          <p:cNvPr id="9" name="Rechteck 8"/>
          <p:cNvSpPr/>
          <p:nvPr/>
        </p:nvSpPr>
        <p:spPr bwMode="gray">
          <a:xfrm>
            <a:off x="2747963" y="2269226"/>
            <a:ext cx="3271837" cy="1800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36" name="Rechteck 35"/>
          <p:cNvSpPr/>
          <p:nvPr/>
        </p:nvSpPr>
        <p:spPr bwMode="gray">
          <a:xfrm>
            <a:off x="3257550" y="2618785"/>
            <a:ext cx="2943233" cy="1800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40" name="Rechteck 39"/>
          <p:cNvSpPr/>
          <p:nvPr/>
        </p:nvSpPr>
        <p:spPr bwMode="gray">
          <a:xfrm>
            <a:off x="5854612" y="2981875"/>
            <a:ext cx="1440873" cy="1800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41" name="Rechteck 40"/>
          <p:cNvSpPr/>
          <p:nvPr/>
        </p:nvSpPr>
        <p:spPr bwMode="gray">
          <a:xfrm>
            <a:off x="7295485" y="3347154"/>
            <a:ext cx="1810415" cy="1800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46" name="Rechteck 45"/>
          <p:cNvSpPr/>
          <p:nvPr/>
        </p:nvSpPr>
        <p:spPr bwMode="gray">
          <a:xfrm>
            <a:off x="10295600" y="4419918"/>
            <a:ext cx="1896400" cy="1800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47" name="Rechteck 46"/>
          <p:cNvSpPr/>
          <p:nvPr/>
        </p:nvSpPr>
        <p:spPr bwMode="gray">
          <a:xfrm>
            <a:off x="8912999" y="3686744"/>
            <a:ext cx="1151752" cy="1800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1FE538A-1FE8-4BB3-A700-45CF142C740B}"/>
              </a:ext>
            </a:extLst>
          </p:cNvPr>
          <p:cNvSpPr txBox="1"/>
          <p:nvPr/>
        </p:nvSpPr>
        <p:spPr>
          <a:xfrm>
            <a:off x="5921547" y="2241952"/>
            <a:ext cx="1136530" cy="2391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</a:pPr>
            <a:r>
              <a:rPr lang="de-DE" sz="1600" dirty="0">
                <a:sym typeface="Wingdings" panose="05000000000000000000" pitchFamily="2" charset="2"/>
              </a:rPr>
              <a:t></a:t>
            </a:r>
            <a:r>
              <a:rPr lang="de-DE" sz="1100" dirty="0">
                <a:sym typeface="Wingdings" panose="05000000000000000000" pitchFamily="2" charset="2"/>
              </a:rPr>
              <a:t> 29. +30.09.21</a:t>
            </a:r>
            <a:endParaRPr lang="de-DE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BED39B6-CBF2-42CF-BCDF-9CD8E09952AF}"/>
              </a:ext>
            </a:extLst>
          </p:cNvPr>
          <p:cNvSpPr txBox="1"/>
          <p:nvPr/>
        </p:nvSpPr>
        <p:spPr>
          <a:xfrm>
            <a:off x="7219285" y="2964146"/>
            <a:ext cx="2609689" cy="2391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</a:pPr>
            <a:r>
              <a:rPr lang="de-DE" sz="1600" dirty="0">
                <a:sym typeface="Wingdings" panose="05000000000000000000" pitchFamily="2" charset="2"/>
              </a:rPr>
              <a:t></a:t>
            </a:r>
            <a:r>
              <a:rPr lang="de-DE" sz="1100" dirty="0">
                <a:sym typeface="Wingdings" panose="05000000000000000000" pitchFamily="2" charset="2"/>
              </a:rPr>
              <a:t> 18.10.21 Bereitstellung des Systems</a:t>
            </a:r>
            <a:endParaRPr lang="de-DE" sz="11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DAA233F-37FF-455F-BA05-1C11AE17EFA5}"/>
              </a:ext>
            </a:extLst>
          </p:cNvPr>
          <p:cNvSpPr txBox="1"/>
          <p:nvPr/>
        </p:nvSpPr>
        <p:spPr>
          <a:xfrm>
            <a:off x="9982245" y="4026334"/>
            <a:ext cx="1769715" cy="2391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</a:pPr>
            <a:r>
              <a:rPr lang="de-DE" sz="1600" dirty="0">
                <a:sym typeface="Wingdings" panose="05000000000000000000" pitchFamily="2" charset="2"/>
              </a:rPr>
              <a:t></a:t>
            </a:r>
            <a:r>
              <a:rPr lang="de-DE" sz="1100" dirty="0">
                <a:sym typeface="Wingdings" panose="05000000000000000000" pitchFamily="2" charset="2"/>
              </a:rPr>
              <a:t> 10.12.21 Liveschaltung </a:t>
            </a:r>
            <a:endParaRPr lang="de-DE" sz="1100" dirty="0"/>
          </a:p>
        </p:txBody>
      </p:sp>
      <p:sp>
        <p:nvSpPr>
          <p:cNvPr id="7" name="Gleichschenkliges Dreieck 6">
            <a:extLst>
              <a:ext uri="{FF2B5EF4-FFF2-40B4-BE49-F238E27FC236}">
                <a16:creationId xmlns:a16="http://schemas.microsoft.com/office/drawing/2014/main" id="{57D1BD06-8F13-48DC-BD30-DD19CFA2981D}"/>
              </a:ext>
            </a:extLst>
          </p:cNvPr>
          <p:cNvSpPr/>
          <p:nvPr/>
        </p:nvSpPr>
        <p:spPr>
          <a:xfrm flipV="1">
            <a:off x="4862945" y="1403563"/>
            <a:ext cx="489527" cy="22985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 err="1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C0C9D03-9CBC-446B-9559-1E496706FD9F}"/>
              </a:ext>
            </a:extLst>
          </p:cNvPr>
          <p:cNvSpPr txBox="1"/>
          <p:nvPr/>
        </p:nvSpPr>
        <p:spPr>
          <a:xfrm>
            <a:off x="4939392" y="1198199"/>
            <a:ext cx="336631" cy="2244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</a:pPr>
            <a:r>
              <a:rPr lang="de-DE" sz="1000" dirty="0"/>
              <a:t>heute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9E5C720-0795-49AF-9AC3-9B83454823C6}"/>
              </a:ext>
            </a:extLst>
          </p:cNvPr>
          <p:cNvSpPr txBox="1"/>
          <p:nvPr/>
        </p:nvSpPr>
        <p:spPr>
          <a:xfrm>
            <a:off x="478041" y="3321416"/>
            <a:ext cx="4874431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 marL="180000" indent="-180000">
              <a:spcBef>
                <a:spcPts val="400"/>
              </a:spcBef>
              <a:buClr>
                <a:schemeClr val="accent2"/>
              </a:buClr>
              <a:buFont typeface="DFB Sans Ofc" panose="020B0503030500020204"/>
              <a:buChar char="›"/>
              <a:defRPr sz="1200"/>
            </a:lvl1pPr>
          </a:lstStyle>
          <a:p>
            <a:r>
              <a:rPr lang="de-DE" dirty="0"/>
              <a:t>Auswahl + Entscheidung Vertragsmanagement-/ Freigabe-Lösung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87FBDAC-212B-4843-A0E4-50BFCDBE611D}"/>
              </a:ext>
            </a:extLst>
          </p:cNvPr>
          <p:cNvSpPr txBox="1"/>
          <p:nvPr/>
        </p:nvSpPr>
        <p:spPr>
          <a:xfrm>
            <a:off x="7321662" y="3291873"/>
            <a:ext cx="567463" cy="22121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</a:pPr>
            <a:r>
              <a:rPr lang="de-DE" sz="900" dirty="0">
                <a:solidFill>
                  <a:schemeClr val="bg1"/>
                </a:solidFill>
                <a:sym typeface="Wingdings" panose="05000000000000000000" pitchFamily="2" charset="2"/>
              </a:rPr>
              <a:t>17.10.21 &gt;</a:t>
            </a:r>
            <a:endParaRPr lang="de-DE" sz="600" dirty="0">
              <a:solidFill>
                <a:schemeClr val="bg1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0EBC9D0-D40E-4080-A8B4-A6D201DFAEAD}"/>
              </a:ext>
            </a:extLst>
          </p:cNvPr>
          <p:cNvSpPr txBox="1"/>
          <p:nvPr/>
        </p:nvSpPr>
        <p:spPr>
          <a:xfrm>
            <a:off x="8514297" y="3299100"/>
            <a:ext cx="567463" cy="22121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</a:pPr>
            <a:r>
              <a:rPr lang="de-DE" sz="900" dirty="0">
                <a:solidFill>
                  <a:schemeClr val="bg1"/>
                </a:solidFill>
                <a:sym typeface="Wingdings" panose="05000000000000000000" pitchFamily="2" charset="2"/>
              </a:rPr>
              <a:t>&gt; 18.11.21</a:t>
            </a:r>
            <a:endParaRPr lang="de-DE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5207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INFORMATION" val="&lt;?xml version=&quot;1.0&quot; encoding=&quot;utf-16&quot;?&gt;&#10;&lt;easyMasterInformation xmlns:xsi=&quot;http://www.w3.org/2001/XMLSchema-instance&quot; xmlns:xsd=&quot;http://www.w3.org/2001/XMLSchema&quot;&gt;&#10;  &lt;defaultFont&gt;DFB Sans Ofc&lt;/defaultFont&gt;&#10;  &lt;defaultFontSize&gt;16&lt;/defaultFontSize&gt;&#10;  &lt;defaultFontColor&gt;8433184&lt;/defaultFontColor&gt;&#10;  &lt;accFill&gt;8433184&lt;/accFill&gt;&#10;  &lt;accFont&gt;16777215&lt;/accFont&gt;&#10;  &lt;bullet_Font&gt;DFB Sans Ofc&lt;/bullet_Font&gt;&#10;  &lt;bullet_Character&gt;8250&lt;/bullet_Character&gt;&#10;  &lt;bullet_Size&gt;1&lt;/bullet_Size&gt;&#10;  &lt;bullet_RGB&gt;8433184&lt;/bullet_RGB&gt;&#10;  &lt;bullet_Indent&gt;14.1689768&lt;/bullet_Indent&gt;&#10;  &lt;wsLeft&gt;35.0270081&lt;/wsLeft&gt;&#10;  &lt;wsWidth&gt;889.847&lt;/wsWidth&gt;&#10;  &lt;wsTop&gt;127.291893&lt;/wsTop&gt;&#10;  &lt;wsHeight&gt;129.25&lt;/wsHeight&gt;&#10;  &lt;src&gt;&#10;    &lt;fnt /&gt;&#10;    &lt;fntSz&gt;9&lt;/fntSz&gt;&#10;    &lt;fntCol&gt;8433184&lt;/fntCol&gt;&#10;    &lt;fntItal&gt;false&lt;/fntItal&gt;&#10;    &lt;fntBld&gt;false&lt;/fntBld&gt;&#10;    &lt;hAl&gt;msoAlignMixed&lt;/hAl&gt;&#10;    &lt;vAn&gt;msoVerticalAnchorMixed&lt;/vAn&gt;&#10;    &lt;aSz&gt;ppAutoSizeNone&lt;/aSz&gt;&#10;    &lt;wwr&gt;false&lt;/wwr&gt;&#10;    &lt;l&gt;35.0270081&lt;/l&gt;&#10;    &lt;t&gt;494.64566&lt;/t&gt;&#10;    &lt;w&gt;0&lt;/w&gt;&#10;    &lt;h&gt;11.3385839&lt;/h&gt;&#10;    &lt;fillCol&gt;-1&lt;/fillCol&gt;&#10;    &lt;lineCol&gt;-1&lt;/lineCol&gt;&#10;    &lt;lineWeight&gt;-1&lt;/lineWeight&gt;&#10;  &lt;/src&gt;&#10;  &lt;ftn&gt;&#10;    &lt;fnt /&gt;&#10;    &lt;fntSz&gt;9&lt;/fntSz&gt;&#10;    &lt;fntCol&gt;8433184&lt;/fntCol&gt;&#10;    &lt;fntItal&gt;false&lt;/fntItal&gt;&#10;    &lt;fntBld&gt;false&lt;/fntBld&gt;&#10;    &lt;hAl&gt;msoAlignMixed&lt;/hAl&gt;&#10;    &lt;vAn&gt;msoVerticalAnchorMixed&lt;/vAn&gt;&#10;    &lt;aSz&gt;ppAutoSizeNone&lt;/aSz&gt;&#10;    &lt;wwr&gt;false&lt;/wwr&gt;&#10;    &lt;l&gt;35.0270081&lt;/l&gt;&#10;    &lt;t&gt;483.307068&lt;/t&gt;&#10;    &lt;w&gt;0&lt;/w&gt;&#10;    &lt;h&gt;11.3385839&lt;/h&gt;&#10;    &lt;fillCol&gt;-1&lt;/fillCol&gt;&#10;    &lt;lineCol&gt;-1&lt;/lineCol&gt;&#10;    &lt;lineWeight&gt;-1&lt;/lineWeight&gt;&#10;  &lt;/ftn&gt;&#10;  &lt;nav&gt;&#10;    &lt;fnt /&gt;&#10;    &lt;fntSz&gt;12&lt;/fntSz&gt;&#10;    &lt;fntCol&gt;8433184&lt;/fntCol&gt;&#10;    &lt;fntItal&gt;false&lt;/fntItal&gt;&#10;    &lt;fntBld&gt;false&lt;/fntBld&gt;&#10;    &lt;hAl&gt;msoAlignMixed&lt;/hAl&gt;&#10;    &lt;vAn&gt;msoVerticalAnchorMixed&lt;/vAn&gt;&#10;    &lt;aSz&gt;ppAutoSizeNone&lt;/aSz&gt;&#10;    &lt;wwr&gt;false&lt;/wwr&gt;&#10;    &lt;l&gt;35.0270081&lt;/l&gt;&#10;    &lt;t&gt;48.2902336&lt;/t&gt;&#10;    &lt;w&gt;283.4646&lt;/w&gt;&#10;    &lt;h&gt;14.17323&lt;/h&gt;&#10;    &lt;fillCol&gt;-1&lt;/fillCol&gt;&#10;    &lt;lineCol&gt;-1&lt;/lineCol&gt;&#10;    &lt;lineWeight&gt;-1&lt;/lineWeight&gt;&#10;  &lt;/nav&gt;&#10;  &lt;pst&gt;&#10;    &lt;fnt /&gt;&#10;    &lt;fntSz&gt;12&lt;/fntSz&gt;&#10;    &lt;fntCol&gt;220&lt;/fntCol&gt;&#10;    &lt;fntItal&gt;false&lt;/fntItal&gt;&#10;    &lt;fntBld&gt;false&lt;/fntBld&gt;&#10;    &lt;hAl&gt;msoAlignMixed&lt;/hAl&gt;&#10;    &lt;vAn&gt;msoVerticalAnchorMixed&lt;/vAn&gt;&#10;    &lt;aSz&gt;ppAutoSizeNone&lt;/aSz&gt;&#10;    &lt;wwr&gt;false&lt;/wwr&gt;&#10;    &lt;l&gt;480&lt;/l&gt;&#10;    &lt;t&gt;14.17323&lt;/t&gt;&#10;    &lt;w&gt;0&lt;/w&gt;&#10;    &lt;h&gt;14.17323&lt;/h&gt;&#10;    &lt;fillCol&gt;-1&lt;/fillCol&gt;&#10;    &lt;lineCol&gt;-1&lt;/lineCol&gt;&#10;    &lt;lineWeight&gt;-1&lt;/lineWeight&gt;&#10;  &lt;/pst&gt;&#10;&lt;/easyMasterInformation&gt;"/>
  <p:tag name="THINKCELLPRESENTATIONDONOTDELETE" val="&lt;?xml version=&quot;1.0&quot; encoding=&quot;UTF-16&quot; standalone=&quot;yes&quot;?&gt;&lt;root reqver=&quot;25060&quot;&gt;&lt;version val=&quot;28278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EASYMASTER" val="_general"/>
  <p:tag name="SHOWAGENDASLIDENUMBER" val="no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HW4PQRsqs.KltfkriLCgQ"/>
</p:tagLst>
</file>

<file path=ppt/theme/theme1.xml><?xml version="1.0" encoding="utf-8"?>
<a:theme xmlns:a="http://schemas.openxmlformats.org/drawingml/2006/main" name="DFB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final_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72000" tIns="72000" rIns="72000" bIns="72000" rtlCol="0" anchor="t" anchorCtr="0"/>
      <a:lstStyle>
        <a:defPPr marL="180000" indent="-180000" algn="l">
          <a:lnSpc>
            <a:spcPts val="2000"/>
          </a:lnSpc>
          <a:spcBef>
            <a:spcPts val="400"/>
          </a:spcBef>
          <a:buClr>
            <a:schemeClr val="bg1"/>
          </a:buClr>
          <a:buFont typeface="DFB Sans Ofc" panose="020B0503030500020204"/>
          <a:buChar char="›"/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000" indent="-180000">
          <a:lnSpc>
            <a:spcPts val="2000"/>
          </a:lnSpc>
          <a:spcBef>
            <a:spcPts val="400"/>
          </a:spcBef>
          <a:buClr>
            <a:schemeClr val="accent2"/>
          </a:buClr>
          <a:buFont typeface="DFB Sans Ofc" panose="020B0503030500020204"/>
          <a:buChar char="›"/>
          <a:defRPr sz="1600" dirty="0" err="1" smtClean="0"/>
        </a:defPPr>
      </a:lstStyle>
    </a:txDef>
  </a:objectDefaults>
  <a:extraClrSchemeLst/>
  <a:custClrLst>
    <a:custClr name="DFB-Hellgrün 45%">
      <a:srgbClr val="9BDCC8"/>
    </a:custClr>
    <a:custClr name="DFB-Hellgrau">
      <a:srgbClr val="D2D2D2"/>
    </a:custClr>
    <a:custClr name="DFB-Blau">
      <a:srgbClr val="004187"/>
    </a:custClr>
    <a:custClr name="DFB-Hellblau">
      <a:srgbClr val="A5D2F0"/>
    </a:custClr>
  </a:custClrLst>
  <a:extLst>
    <a:ext uri="{05A4C25C-085E-4340-85A3-A5531E510DB2}">
      <thm15:themeFamily xmlns:thm15="http://schemas.microsoft.com/office/thememl/2012/main" name="DFB-GmbH_template_scr02.potx" id="{ED11CE23-4B8E-4126-B6E0-0CF9B65D61D7}" vid="{FF4B92E5-5274-4917-90FE-0FBB88414686}"/>
    </a:ext>
  </a:extLst>
</a:theme>
</file>

<file path=ppt/theme/theme2.xml><?xml version="1.0" encoding="utf-8"?>
<a:theme xmlns:a="http://schemas.openxmlformats.org/drawingml/2006/main" name="Office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final_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83F41924C2EED44B26B18DC9D1B0EC6" ma:contentTypeVersion="10" ma:contentTypeDescription="Ein neues Dokument erstellen." ma:contentTypeScope="" ma:versionID="a52add1d3db32e60429f0564ec880a0e">
  <xsd:schema xmlns:xsd="http://www.w3.org/2001/XMLSchema" xmlns:xs="http://www.w3.org/2001/XMLSchema" xmlns:p="http://schemas.microsoft.com/office/2006/metadata/properties" xmlns:ns2="e24e57bc-2f56-43ce-818f-490631d1c0c5" xmlns:ns3="fbb5566b-e0d4-425a-bb0d-e4f117500f25" targetNamespace="http://schemas.microsoft.com/office/2006/metadata/properties" ma:root="true" ma:fieldsID="137c2254a9ec7c75a5cafb9e00093301" ns2:_="" ns3:_="">
    <xsd:import namespace="e24e57bc-2f56-43ce-818f-490631d1c0c5"/>
    <xsd:import namespace="fbb5566b-e0d4-425a-bb0d-e4f117500f2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e57bc-2f56-43ce-818f-490631d1c0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b5566b-e0d4-425a-bb0d-e4f117500f2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EBAD91-EAB6-4FB9-B71B-0BBCCAF8AD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7DEC50-A0DD-4A83-A66C-9D1588412E68}">
  <ds:schemaRefs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fbb5566b-e0d4-425a-bb0d-e4f117500f25"/>
    <ds:schemaRef ds:uri="e24e57bc-2f56-43ce-818f-490631d1c0c5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13A0EA6-B6A3-4425-89F3-7D5AFC11CB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4e57bc-2f56-43ce-818f-490631d1c0c5"/>
    <ds:schemaRef ds:uri="fbb5566b-e0d4-425a-bb0d-e4f117500f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DFB-GmbH_template_scr02 (1)</Template>
  <TotalTime>0</TotalTime>
  <Words>82</Words>
  <Application>Microsoft Office PowerPoint</Application>
  <PresentationFormat>Breitbild</PresentationFormat>
  <Paragraphs>42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DFB Sans Ofc</vt:lpstr>
      <vt:lpstr>DFB</vt:lpstr>
      <vt:lpstr>think-cell Folie</vt:lpstr>
      <vt:lpstr>Spielplan / Phasenplan (NICHT Projektplan)</vt:lpstr>
    </vt:vector>
  </TitlesOfParts>
  <Manager>Vorname Nachname</Manager>
  <Company>DFB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VORSICHT! DAS IST DIE VORLAGE!</dc:title>
  <dc:subject>PowerPoint Vorlage</dc:subject>
  <dc:creator>Schmitt, Daniel</dc:creator>
  <dc:description>Für die PowerPoint Version 2013 optimiert Vorlage.</dc:description>
  <cp:lastModifiedBy>Possmann-Braun, Bettina</cp:lastModifiedBy>
  <cp:revision>3</cp:revision>
  <cp:lastPrinted>2020-07-23T18:30:41Z</cp:lastPrinted>
  <dcterms:created xsi:type="dcterms:W3CDTF">2020-04-02T09:59:06Z</dcterms:created>
  <dcterms:modified xsi:type="dcterms:W3CDTF">2021-10-07T10:00:04Z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0x010100483F41924C2EED44B26B18DC9D1B0EC6</vt:lpwstr>
  </property>
</Properties>
</file>