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68" r:id="rId5"/>
  </p:sldIdLst>
  <p:sldSz cx="12192000" cy="6858000"/>
  <p:notesSz cx="6797675" cy="9928225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7A9BD0-1DF0-418F-8FDC-3D880CD34B4F}" v="22" dt="2021-10-28T16:00:23.0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14" autoAdjust="0"/>
  </p:normalViewPr>
  <p:slideViewPr>
    <p:cSldViewPr showGuides="1">
      <p:cViewPr varScale="1">
        <p:scale>
          <a:sx n="86" d="100"/>
          <a:sy n="86" d="100"/>
        </p:scale>
        <p:origin x="792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4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1776"/>
    </p:cViewPr>
  </p:sorterViewPr>
  <p:notesViewPr>
    <p:cSldViewPr showGuides="1">
      <p:cViewPr varScale="1">
        <p:scale>
          <a:sx n="84" d="100"/>
          <a:sy n="84" d="100"/>
        </p:scale>
        <p:origin x="2856" y="10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itz, Dominik" userId="87494b22-bbc8-427e-87db-8454dc63bd39" providerId="ADAL" clId="{9DE7408C-24CA-414D-83DA-C641980A8F9F}"/>
    <pc:docChg chg="custSel delSld modSld">
      <pc:chgData name="Fritz, Dominik" userId="87494b22-bbc8-427e-87db-8454dc63bd39" providerId="ADAL" clId="{9DE7408C-24CA-414D-83DA-C641980A8F9F}" dt="2021-09-06T08:52:51.818" v="76" actId="20577"/>
      <pc:docMkLst>
        <pc:docMk/>
      </pc:docMkLst>
      <pc:sldChg chg="del">
        <pc:chgData name="Fritz, Dominik" userId="87494b22-bbc8-427e-87db-8454dc63bd39" providerId="ADAL" clId="{9DE7408C-24CA-414D-83DA-C641980A8F9F}" dt="2021-09-02T13:37:55.919" v="1" actId="47"/>
        <pc:sldMkLst>
          <pc:docMk/>
          <pc:sldMk cId="32486997" sldId="361"/>
        </pc:sldMkLst>
      </pc:sldChg>
      <pc:sldChg chg="del">
        <pc:chgData name="Fritz, Dominik" userId="87494b22-bbc8-427e-87db-8454dc63bd39" providerId="ADAL" clId="{9DE7408C-24CA-414D-83DA-C641980A8F9F}" dt="2021-09-02T13:37:56.507" v="2" actId="47"/>
        <pc:sldMkLst>
          <pc:docMk/>
          <pc:sldMk cId="4242687732" sldId="362"/>
        </pc:sldMkLst>
      </pc:sldChg>
      <pc:sldChg chg="del">
        <pc:chgData name="Fritz, Dominik" userId="87494b22-bbc8-427e-87db-8454dc63bd39" providerId="ADAL" clId="{9DE7408C-24CA-414D-83DA-C641980A8F9F}" dt="2021-09-02T13:37:55.375" v="0" actId="47"/>
        <pc:sldMkLst>
          <pc:docMk/>
          <pc:sldMk cId="2415906901" sldId="363"/>
        </pc:sldMkLst>
      </pc:sldChg>
      <pc:sldChg chg="del">
        <pc:chgData name="Fritz, Dominik" userId="87494b22-bbc8-427e-87db-8454dc63bd39" providerId="ADAL" clId="{9DE7408C-24CA-414D-83DA-C641980A8F9F}" dt="2021-09-02T13:37:58.053" v="3" actId="47"/>
        <pc:sldMkLst>
          <pc:docMk/>
          <pc:sldMk cId="983045910" sldId="364"/>
        </pc:sldMkLst>
      </pc:sldChg>
      <pc:sldChg chg="del">
        <pc:chgData name="Fritz, Dominik" userId="87494b22-bbc8-427e-87db-8454dc63bd39" providerId="ADAL" clId="{9DE7408C-24CA-414D-83DA-C641980A8F9F}" dt="2021-09-02T13:37:59.274" v="4" actId="47"/>
        <pc:sldMkLst>
          <pc:docMk/>
          <pc:sldMk cId="3036741169" sldId="366"/>
        </pc:sldMkLst>
      </pc:sldChg>
      <pc:sldChg chg="del">
        <pc:chgData name="Fritz, Dominik" userId="87494b22-bbc8-427e-87db-8454dc63bd39" providerId="ADAL" clId="{9DE7408C-24CA-414D-83DA-C641980A8F9F}" dt="2021-09-02T13:37:59.900" v="5" actId="47"/>
        <pc:sldMkLst>
          <pc:docMk/>
          <pc:sldMk cId="2570778978" sldId="367"/>
        </pc:sldMkLst>
      </pc:sldChg>
      <pc:sldChg chg="modSp mod">
        <pc:chgData name="Fritz, Dominik" userId="87494b22-bbc8-427e-87db-8454dc63bd39" providerId="ADAL" clId="{9DE7408C-24CA-414D-83DA-C641980A8F9F}" dt="2021-09-06T08:52:51.818" v="76" actId="20577"/>
        <pc:sldMkLst>
          <pc:docMk/>
          <pc:sldMk cId="3062872916" sldId="368"/>
        </pc:sldMkLst>
        <pc:spChg chg="mod">
          <ac:chgData name="Fritz, Dominik" userId="87494b22-bbc8-427e-87db-8454dc63bd39" providerId="ADAL" clId="{9DE7408C-24CA-414D-83DA-C641980A8F9F}" dt="2021-09-02T14:11:03.430" v="62" actId="20577"/>
          <ac:spMkLst>
            <pc:docMk/>
            <pc:sldMk cId="3062872916" sldId="368"/>
            <ac:spMk id="4" creationId="{2057EBD3-7DB2-41C7-882A-4FB1F076768D}"/>
          </ac:spMkLst>
        </pc:spChg>
        <pc:spChg chg="mod">
          <ac:chgData name="Fritz, Dominik" userId="87494b22-bbc8-427e-87db-8454dc63bd39" providerId="ADAL" clId="{9DE7408C-24CA-414D-83DA-C641980A8F9F}" dt="2021-09-02T14:10:33.010" v="49" actId="20577"/>
          <ac:spMkLst>
            <pc:docMk/>
            <pc:sldMk cId="3062872916" sldId="368"/>
            <ac:spMk id="8" creationId="{AAB3AE17-D346-417E-B93B-645D2F67E616}"/>
          </ac:spMkLst>
        </pc:spChg>
        <pc:spChg chg="mod">
          <ac:chgData name="Fritz, Dominik" userId="87494b22-bbc8-427e-87db-8454dc63bd39" providerId="ADAL" clId="{9DE7408C-24CA-414D-83DA-C641980A8F9F}" dt="2021-09-02T13:38:10.472" v="20" actId="20577"/>
          <ac:spMkLst>
            <pc:docMk/>
            <pc:sldMk cId="3062872916" sldId="368"/>
            <ac:spMk id="9" creationId="{A56DA36C-83D3-48D8-955A-0907FCC6F8EC}"/>
          </ac:spMkLst>
        </pc:spChg>
        <pc:spChg chg="mod">
          <ac:chgData name="Fritz, Dominik" userId="87494b22-bbc8-427e-87db-8454dc63bd39" providerId="ADAL" clId="{9DE7408C-24CA-414D-83DA-C641980A8F9F}" dt="2021-09-02T14:08:20.525" v="36" actId="20577"/>
          <ac:spMkLst>
            <pc:docMk/>
            <pc:sldMk cId="3062872916" sldId="368"/>
            <ac:spMk id="55" creationId="{B97D97FF-276A-4034-A76C-541FDF0B5D36}"/>
          </ac:spMkLst>
        </pc:spChg>
        <pc:spChg chg="mod">
          <ac:chgData name="Fritz, Dominik" userId="87494b22-bbc8-427e-87db-8454dc63bd39" providerId="ADAL" clId="{9DE7408C-24CA-414D-83DA-C641980A8F9F}" dt="2021-09-06T08:52:51.818" v="76" actId="20577"/>
          <ac:spMkLst>
            <pc:docMk/>
            <pc:sldMk cId="3062872916" sldId="368"/>
            <ac:spMk id="85" creationId="{8D4B4965-C273-4477-971A-2A14DDFF500B}"/>
          </ac:spMkLst>
        </pc:spChg>
      </pc:sldChg>
    </pc:docChg>
  </pc:docChgLst>
  <pc:docChgLst>
    <pc:chgData name="Fritz, Dominik" userId="87494b22-bbc8-427e-87db-8454dc63bd39" providerId="ADAL" clId="{2E7A9BD0-1DF0-418F-8FDC-3D880CD34B4F}"/>
    <pc:docChg chg="undo custSel mod modSld">
      <pc:chgData name="Fritz, Dominik" userId="87494b22-bbc8-427e-87db-8454dc63bd39" providerId="ADAL" clId="{2E7A9BD0-1DF0-418F-8FDC-3D880CD34B4F}" dt="2021-10-26T07:34:04.407" v="1331"/>
      <pc:docMkLst>
        <pc:docMk/>
      </pc:docMkLst>
      <pc:sldChg chg="addSp delSp modSp mod">
        <pc:chgData name="Fritz, Dominik" userId="87494b22-bbc8-427e-87db-8454dc63bd39" providerId="ADAL" clId="{2E7A9BD0-1DF0-418F-8FDC-3D880CD34B4F}" dt="2021-10-22T14:20:31.242" v="1330" actId="20577"/>
        <pc:sldMkLst>
          <pc:docMk/>
          <pc:sldMk cId="3062872916" sldId="368"/>
        </pc:sldMkLst>
        <pc:spChg chg="mod">
          <ac:chgData name="Fritz, Dominik" userId="87494b22-bbc8-427e-87db-8454dc63bd39" providerId="ADAL" clId="{2E7A9BD0-1DF0-418F-8FDC-3D880CD34B4F}" dt="2021-10-07T20:14:41.817" v="1326" actId="20577"/>
          <ac:spMkLst>
            <pc:docMk/>
            <pc:sldMk cId="3062872916" sldId="368"/>
            <ac:spMk id="4" creationId="{2057EBD3-7DB2-41C7-882A-4FB1F076768D}"/>
          </ac:spMkLst>
        </pc:spChg>
        <pc:spChg chg="mod">
          <ac:chgData name="Fritz, Dominik" userId="87494b22-bbc8-427e-87db-8454dc63bd39" providerId="ADAL" clId="{2E7A9BD0-1DF0-418F-8FDC-3D880CD34B4F}" dt="2021-10-22T14:20:28.463" v="1328" actId="20577"/>
          <ac:spMkLst>
            <pc:docMk/>
            <pc:sldMk cId="3062872916" sldId="368"/>
            <ac:spMk id="8" creationId="{AAB3AE17-D346-417E-B93B-645D2F67E616}"/>
          </ac:spMkLst>
        </pc:spChg>
        <pc:spChg chg="mod">
          <ac:chgData name="Fritz, Dominik" userId="87494b22-bbc8-427e-87db-8454dc63bd39" providerId="ADAL" clId="{2E7A9BD0-1DF0-418F-8FDC-3D880CD34B4F}" dt="2021-10-07T18:51:11.493" v="768" actId="1076"/>
          <ac:spMkLst>
            <pc:docMk/>
            <pc:sldMk cId="3062872916" sldId="368"/>
            <ac:spMk id="9" creationId="{A56DA36C-83D3-48D8-955A-0907FCC6F8EC}"/>
          </ac:spMkLst>
        </pc:spChg>
        <pc:spChg chg="mod">
          <ac:chgData name="Fritz, Dominik" userId="87494b22-bbc8-427e-87db-8454dc63bd39" providerId="ADAL" clId="{2E7A9BD0-1DF0-418F-8FDC-3D880CD34B4F}" dt="2021-10-07T09:39:33.272" v="26" actId="1076"/>
          <ac:spMkLst>
            <pc:docMk/>
            <pc:sldMk cId="3062872916" sldId="368"/>
            <ac:spMk id="14" creationId="{478B50D2-01CF-41F7-B57A-AB28A7E7DBA4}"/>
          </ac:spMkLst>
        </pc:spChg>
        <pc:spChg chg="mod">
          <ac:chgData name="Fritz, Dominik" userId="87494b22-bbc8-427e-87db-8454dc63bd39" providerId="ADAL" clId="{2E7A9BD0-1DF0-418F-8FDC-3D880CD34B4F}" dt="2021-10-07T09:39:30.587" v="25" actId="1076"/>
          <ac:spMkLst>
            <pc:docMk/>
            <pc:sldMk cId="3062872916" sldId="368"/>
            <ac:spMk id="15" creationId="{E1253AB1-1BA5-4715-9445-C9B7DED42934}"/>
          </ac:spMkLst>
        </pc:spChg>
        <pc:spChg chg="mod">
          <ac:chgData name="Fritz, Dominik" userId="87494b22-bbc8-427e-87db-8454dc63bd39" providerId="ADAL" clId="{2E7A9BD0-1DF0-418F-8FDC-3D880CD34B4F}" dt="2021-10-07T09:39:30.587" v="25" actId="1076"/>
          <ac:spMkLst>
            <pc:docMk/>
            <pc:sldMk cId="3062872916" sldId="368"/>
            <ac:spMk id="16" creationId="{BAFE1F89-A113-43E4-B19B-8ABBD301F79C}"/>
          </ac:spMkLst>
        </pc:spChg>
        <pc:spChg chg="mod">
          <ac:chgData name="Fritz, Dominik" userId="87494b22-bbc8-427e-87db-8454dc63bd39" providerId="ADAL" clId="{2E7A9BD0-1DF0-418F-8FDC-3D880CD34B4F}" dt="2021-10-07T09:39:30.587" v="25" actId="1076"/>
          <ac:spMkLst>
            <pc:docMk/>
            <pc:sldMk cId="3062872916" sldId="368"/>
            <ac:spMk id="17" creationId="{FD490789-CDD6-401D-88E3-1515D57FF8F0}"/>
          </ac:spMkLst>
        </pc:spChg>
        <pc:spChg chg="del">
          <ac:chgData name="Fritz, Dominik" userId="87494b22-bbc8-427e-87db-8454dc63bd39" providerId="ADAL" clId="{2E7A9BD0-1DF0-418F-8FDC-3D880CD34B4F}" dt="2021-10-07T09:39:51.662" v="31" actId="478"/>
          <ac:spMkLst>
            <pc:docMk/>
            <pc:sldMk cId="3062872916" sldId="368"/>
            <ac:spMk id="27" creationId="{F987F9A9-449A-46AF-B26E-658F44ECDEBE}"/>
          </ac:spMkLst>
        </pc:spChg>
        <pc:spChg chg="del">
          <ac:chgData name="Fritz, Dominik" userId="87494b22-bbc8-427e-87db-8454dc63bd39" providerId="ADAL" clId="{2E7A9BD0-1DF0-418F-8FDC-3D880CD34B4F}" dt="2021-10-07T09:39:51.662" v="31" actId="478"/>
          <ac:spMkLst>
            <pc:docMk/>
            <pc:sldMk cId="3062872916" sldId="368"/>
            <ac:spMk id="28" creationId="{50DD609D-1044-4329-98FB-4CFB9F74E70D}"/>
          </ac:spMkLst>
        </pc:spChg>
        <pc:spChg chg="del">
          <ac:chgData name="Fritz, Dominik" userId="87494b22-bbc8-427e-87db-8454dc63bd39" providerId="ADAL" clId="{2E7A9BD0-1DF0-418F-8FDC-3D880CD34B4F}" dt="2021-10-07T09:39:51.662" v="31" actId="478"/>
          <ac:spMkLst>
            <pc:docMk/>
            <pc:sldMk cId="3062872916" sldId="368"/>
            <ac:spMk id="29" creationId="{E1CC4846-2953-449E-95A0-81E4BDEF6F4F}"/>
          </ac:spMkLst>
        </pc:spChg>
        <pc:spChg chg="add del mod">
          <ac:chgData name="Fritz, Dominik" userId="87494b22-bbc8-427e-87db-8454dc63bd39" providerId="ADAL" clId="{2E7A9BD0-1DF0-418F-8FDC-3D880CD34B4F}" dt="2021-10-07T09:42:22.287" v="199" actId="478"/>
          <ac:spMkLst>
            <pc:docMk/>
            <pc:sldMk cId="3062872916" sldId="368"/>
            <ac:spMk id="31" creationId="{DFA2AD37-B4A9-4CBE-BC04-6E281499EFC5}"/>
          </ac:spMkLst>
        </pc:spChg>
        <pc:spChg chg="add del mod">
          <ac:chgData name="Fritz, Dominik" userId="87494b22-bbc8-427e-87db-8454dc63bd39" providerId="ADAL" clId="{2E7A9BD0-1DF0-418F-8FDC-3D880CD34B4F}" dt="2021-10-07T09:41:30.896" v="148" actId="478"/>
          <ac:spMkLst>
            <pc:docMk/>
            <pc:sldMk cId="3062872916" sldId="368"/>
            <ac:spMk id="32" creationId="{5EDE808C-E715-4524-AB12-A171DE9185D1}"/>
          </ac:spMkLst>
        </pc:spChg>
        <pc:spChg chg="add del mod">
          <ac:chgData name="Fritz, Dominik" userId="87494b22-bbc8-427e-87db-8454dc63bd39" providerId="ADAL" clId="{2E7A9BD0-1DF0-418F-8FDC-3D880CD34B4F}" dt="2021-10-07T09:41:30.896" v="148" actId="478"/>
          <ac:spMkLst>
            <pc:docMk/>
            <pc:sldMk cId="3062872916" sldId="368"/>
            <ac:spMk id="33" creationId="{648E99D4-B2B8-43A1-80BE-F4A14FA5E6E0}"/>
          </ac:spMkLst>
        </pc:spChg>
        <pc:spChg chg="add mod">
          <ac:chgData name="Fritz, Dominik" userId="87494b22-bbc8-427e-87db-8454dc63bd39" providerId="ADAL" clId="{2E7A9BD0-1DF0-418F-8FDC-3D880CD34B4F}" dt="2021-10-22T14:20:31.242" v="1330" actId="20577"/>
          <ac:spMkLst>
            <pc:docMk/>
            <pc:sldMk cId="3062872916" sldId="368"/>
            <ac:spMk id="34" creationId="{1F861479-20F2-45D7-9947-6FE9CF7CD126}"/>
          </ac:spMkLst>
        </pc:spChg>
        <pc:spChg chg="add del mod">
          <ac:chgData name="Fritz, Dominik" userId="87494b22-bbc8-427e-87db-8454dc63bd39" providerId="ADAL" clId="{2E7A9BD0-1DF0-418F-8FDC-3D880CD34B4F}" dt="2021-10-07T09:43:09.336" v="208" actId="478"/>
          <ac:spMkLst>
            <pc:docMk/>
            <pc:sldMk cId="3062872916" sldId="368"/>
            <ac:spMk id="35" creationId="{6D02EF12-2BC9-4FE9-8587-08FD7999262E}"/>
          </ac:spMkLst>
        </pc:spChg>
        <pc:spChg chg="mod">
          <ac:chgData name="Fritz, Dominik" userId="87494b22-bbc8-427e-87db-8454dc63bd39" providerId="ADAL" clId="{2E7A9BD0-1DF0-418F-8FDC-3D880CD34B4F}" dt="2021-10-07T20:11:29.058" v="1053" actId="20577"/>
          <ac:spMkLst>
            <pc:docMk/>
            <pc:sldMk cId="3062872916" sldId="368"/>
            <ac:spMk id="36" creationId="{CF49F3F7-7C43-43AF-B5CE-87C113ED1507}"/>
          </ac:spMkLst>
        </pc:spChg>
        <pc:spChg chg="add del mod">
          <ac:chgData name="Fritz, Dominik" userId="87494b22-bbc8-427e-87db-8454dc63bd39" providerId="ADAL" clId="{2E7A9BD0-1DF0-418F-8FDC-3D880CD34B4F}" dt="2021-10-07T18:58:23.996" v="900" actId="478"/>
          <ac:spMkLst>
            <pc:docMk/>
            <pc:sldMk cId="3062872916" sldId="368"/>
            <ac:spMk id="37" creationId="{D1994EE1-5A28-4870-9155-78DCCB999CB4}"/>
          </ac:spMkLst>
        </pc:spChg>
        <pc:spChg chg="add del mod">
          <ac:chgData name="Fritz, Dominik" userId="87494b22-bbc8-427e-87db-8454dc63bd39" providerId="ADAL" clId="{2E7A9BD0-1DF0-418F-8FDC-3D880CD34B4F}" dt="2021-10-07T20:09:19.541" v="968" actId="478"/>
          <ac:spMkLst>
            <pc:docMk/>
            <pc:sldMk cId="3062872916" sldId="368"/>
            <ac:spMk id="38" creationId="{7FC818CB-A124-42DE-8EE6-FEC9626A68C4}"/>
          </ac:spMkLst>
        </pc:spChg>
        <pc:spChg chg="add del mod">
          <ac:chgData name="Fritz, Dominik" userId="87494b22-bbc8-427e-87db-8454dc63bd39" providerId="ADAL" clId="{2E7A9BD0-1DF0-418F-8FDC-3D880CD34B4F}" dt="2021-10-07T20:09:19.541" v="968" actId="478"/>
          <ac:spMkLst>
            <pc:docMk/>
            <pc:sldMk cId="3062872916" sldId="368"/>
            <ac:spMk id="39" creationId="{6660BB4A-B5EF-49DA-B8C7-CA67EA145E42}"/>
          </ac:spMkLst>
        </pc:spChg>
        <pc:spChg chg="add del mod">
          <ac:chgData name="Fritz, Dominik" userId="87494b22-bbc8-427e-87db-8454dc63bd39" providerId="ADAL" clId="{2E7A9BD0-1DF0-418F-8FDC-3D880CD34B4F}" dt="2021-10-07T20:09:19.541" v="968" actId="478"/>
          <ac:spMkLst>
            <pc:docMk/>
            <pc:sldMk cId="3062872916" sldId="368"/>
            <ac:spMk id="40" creationId="{58F93AFC-D2F1-49AC-AF37-DAA858BDBDE4}"/>
          </ac:spMkLst>
        </pc:spChg>
        <pc:spChg chg="add del mod">
          <ac:chgData name="Fritz, Dominik" userId="87494b22-bbc8-427e-87db-8454dc63bd39" providerId="ADAL" clId="{2E7A9BD0-1DF0-418F-8FDC-3D880CD34B4F}" dt="2021-10-07T20:09:19.541" v="968" actId="478"/>
          <ac:spMkLst>
            <pc:docMk/>
            <pc:sldMk cId="3062872916" sldId="368"/>
            <ac:spMk id="41" creationId="{0F301518-CACF-4654-964A-2BFBDF0391DB}"/>
          </ac:spMkLst>
        </pc:spChg>
        <pc:spChg chg="add mod">
          <ac:chgData name="Fritz, Dominik" userId="87494b22-bbc8-427e-87db-8454dc63bd39" providerId="ADAL" clId="{2E7A9BD0-1DF0-418F-8FDC-3D880CD34B4F}" dt="2021-10-07T20:10:42.321" v="993" actId="108"/>
          <ac:spMkLst>
            <pc:docMk/>
            <pc:sldMk cId="3062872916" sldId="368"/>
            <ac:spMk id="42" creationId="{05D4C4B6-E8B2-41D0-9BF6-99F2F62AB8A2}"/>
          </ac:spMkLst>
        </pc:spChg>
        <pc:spChg chg="add mod">
          <ac:chgData name="Fritz, Dominik" userId="87494b22-bbc8-427e-87db-8454dc63bd39" providerId="ADAL" clId="{2E7A9BD0-1DF0-418F-8FDC-3D880CD34B4F}" dt="2021-10-07T20:10:44.010" v="994" actId="108"/>
          <ac:spMkLst>
            <pc:docMk/>
            <pc:sldMk cId="3062872916" sldId="368"/>
            <ac:spMk id="43" creationId="{C836AC10-C709-4CC9-A83F-C5FA4E55A939}"/>
          </ac:spMkLst>
        </pc:spChg>
        <pc:spChg chg="add del mod">
          <ac:chgData name="Fritz, Dominik" userId="87494b22-bbc8-427e-87db-8454dc63bd39" providerId="ADAL" clId="{2E7A9BD0-1DF0-418F-8FDC-3D880CD34B4F}" dt="2021-10-07T18:52:34.497" v="780" actId="478"/>
          <ac:spMkLst>
            <pc:docMk/>
            <pc:sldMk cId="3062872916" sldId="368"/>
            <ac:spMk id="44" creationId="{FD4B8AAB-CAA4-4C1F-BE41-32B0508BAE71}"/>
          </ac:spMkLst>
        </pc:spChg>
        <pc:spChg chg="add del mod">
          <ac:chgData name="Fritz, Dominik" userId="87494b22-bbc8-427e-87db-8454dc63bd39" providerId="ADAL" clId="{2E7A9BD0-1DF0-418F-8FDC-3D880CD34B4F}" dt="2021-10-07T18:53:02.070" v="814" actId="478"/>
          <ac:spMkLst>
            <pc:docMk/>
            <pc:sldMk cId="3062872916" sldId="368"/>
            <ac:spMk id="45" creationId="{F3B1631D-3AC3-4E57-AA2C-B744852637CA}"/>
          </ac:spMkLst>
        </pc:spChg>
        <pc:spChg chg="add del mod">
          <ac:chgData name="Fritz, Dominik" userId="87494b22-bbc8-427e-87db-8454dc63bd39" providerId="ADAL" clId="{2E7A9BD0-1DF0-418F-8FDC-3D880CD34B4F}" dt="2021-10-07T18:53:02.070" v="814" actId="478"/>
          <ac:spMkLst>
            <pc:docMk/>
            <pc:sldMk cId="3062872916" sldId="368"/>
            <ac:spMk id="46" creationId="{8AD3DDDD-0825-4ED5-B802-033372585B55}"/>
          </ac:spMkLst>
        </pc:spChg>
        <pc:spChg chg="add del mod">
          <ac:chgData name="Fritz, Dominik" userId="87494b22-bbc8-427e-87db-8454dc63bd39" providerId="ADAL" clId="{2E7A9BD0-1DF0-418F-8FDC-3D880CD34B4F}" dt="2021-10-07T18:58:24.597" v="901" actId="478"/>
          <ac:spMkLst>
            <pc:docMk/>
            <pc:sldMk cId="3062872916" sldId="368"/>
            <ac:spMk id="47" creationId="{DCA28060-F720-4B34-9D0B-CC3F2D77F7A8}"/>
          </ac:spMkLst>
        </pc:spChg>
        <pc:spChg chg="add del mod">
          <ac:chgData name="Fritz, Dominik" userId="87494b22-bbc8-427e-87db-8454dc63bd39" providerId="ADAL" clId="{2E7A9BD0-1DF0-418F-8FDC-3D880CD34B4F}" dt="2021-10-07T09:43:07.336" v="204" actId="478"/>
          <ac:spMkLst>
            <pc:docMk/>
            <pc:sldMk cId="3062872916" sldId="368"/>
            <ac:spMk id="48" creationId="{61C3658B-32E1-4139-9DE5-5D9C4B064F79}"/>
          </ac:spMkLst>
        </pc:spChg>
        <pc:spChg chg="add mod">
          <ac:chgData name="Fritz, Dominik" userId="87494b22-bbc8-427e-87db-8454dc63bd39" providerId="ADAL" clId="{2E7A9BD0-1DF0-418F-8FDC-3D880CD34B4F}" dt="2021-10-07T20:11:23.407" v="1051" actId="20577"/>
          <ac:spMkLst>
            <pc:docMk/>
            <pc:sldMk cId="3062872916" sldId="368"/>
            <ac:spMk id="48" creationId="{BB007513-6516-4B2D-B4E3-742029A74466}"/>
          </ac:spMkLst>
        </pc:spChg>
        <pc:spChg chg="add del mod">
          <ac:chgData name="Fritz, Dominik" userId="87494b22-bbc8-427e-87db-8454dc63bd39" providerId="ADAL" clId="{2E7A9BD0-1DF0-418F-8FDC-3D880CD34B4F}" dt="2021-10-07T20:09:17.736" v="967" actId="478"/>
          <ac:spMkLst>
            <pc:docMk/>
            <pc:sldMk cId="3062872916" sldId="368"/>
            <ac:spMk id="49" creationId="{A3FBA60E-18EB-4BB3-977F-BF73EB2F8A02}"/>
          </ac:spMkLst>
        </pc:spChg>
        <pc:spChg chg="add del mod">
          <ac:chgData name="Fritz, Dominik" userId="87494b22-bbc8-427e-87db-8454dc63bd39" providerId="ADAL" clId="{2E7A9BD0-1DF0-418F-8FDC-3D880CD34B4F}" dt="2021-10-07T20:09:17.736" v="967" actId="478"/>
          <ac:spMkLst>
            <pc:docMk/>
            <pc:sldMk cId="3062872916" sldId="368"/>
            <ac:spMk id="50" creationId="{C63695F8-08AF-4E1C-8A65-6A462068A888}"/>
          </ac:spMkLst>
        </pc:spChg>
        <pc:spChg chg="del mod">
          <ac:chgData name="Fritz, Dominik" userId="87494b22-bbc8-427e-87db-8454dc63bd39" providerId="ADAL" clId="{2E7A9BD0-1DF0-418F-8FDC-3D880CD34B4F}" dt="2021-10-07T18:52:09.304" v="776" actId="478"/>
          <ac:spMkLst>
            <pc:docMk/>
            <pc:sldMk cId="3062872916" sldId="368"/>
            <ac:spMk id="51" creationId="{73752B86-9006-4B3F-88B2-44545C8BE157}"/>
          </ac:spMkLst>
        </pc:spChg>
        <pc:spChg chg="del mod">
          <ac:chgData name="Fritz, Dominik" userId="87494b22-bbc8-427e-87db-8454dc63bd39" providerId="ADAL" clId="{2E7A9BD0-1DF0-418F-8FDC-3D880CD34B4F}" dt="2021-10-07T18:52:34.497" v="780" actId="478"/>
          <ac:spMkLst>
            <pc:docMk/>
            <pc:sldMk cId="3062872916" sldId="368"/>
            <ac:spMk id="52" creationId="{A3312F81-E0BF-416C-A10F-B459D3ABE055}"/>
          </ac:spMkLst>
        </pc:spChg>
        <pc:spChg chg="add del mod">
          <ac:chgData name="Fritz, Dominik" userId="87494b22-bbc8-427e-87db-8454dc63bd39" providerId="ADAL" clId="{2E7A9BD0-1DF0-418F-8FDC-3D880CD34B4F}" dt="2021-10-07T20:09:17.736" v="967" actId="478"/>
          <ac:spMkLst>
            <pc:docMk/>
            <pc:sldMk cId="3062872916" sldId="368"/>
            <ac:spMk id="53" creationId="{AC0A9B7A-6445-4ADF-8FD6-7F0B0C2732C7}"/>
          </ac:spMkLst>
        </pc:spChg>
        <pc:spChg chg="add mod ord">
          <ac:chgData name="Fritz, Dominik" userId="87494b22-bbc8-427e-87db-8454dc63bd39" providerId="ADAL" clId="{2E7A9BD0-1DF0-418F-8FDC-3D880CD34B4F}" dt="2021-10-07T20:09:49.712" v="980" actId="1076"/>
          <ac:spMkLst>
            <pc:docMk/>
            <pc:sldMk cId="3062872916" sldId="368"/>
            <ac:spMk id="54" creationId="{A1BD1829-751C-4901-8430-06C8A4F13D4E}"/>
          </ac:spMkLst>
        </pc:spChg>
        <pc:spChg chg="mod">
          <ac:chgData name="Fritz, Dominik" userId="87494b22-bbc8-427e-87db-8454dc63bd39" providerId="ADAL" clId="{2E7A9BD0-1DF0-418F-8FDC-3D880CD34B4F}" dt="2021-10-07T18:54:04.340" v="852" actId="1076"/>
          <ac:spMkLst>
            <pc:docMk/>
            <pc:sldMk cId="3062872916" sldId="368"/>
            <ac:spMk id="55" creationId="{B97D97FF-276A-4034-A76C-541FDF0B5D36}"/>
          </ac:spMkLst>
        </pc:spChg>
        <pc:spChg chg="del mod">
          <ac:chgData name="Fritz, Dominik" userId="87494b22-bbc8-427e-87db-8454dc63bd39" providerId="ADAL" clId="{2E7A9BD0-1DF0-418F-8FDC-3D880CD34B4F}" dt="2021-10-07T20:11:35.341" v="1054" actId="478"/>
          <ac:spMkLst>
            <pc:docMk/>
            <pc:sldMk cId="3062872916" sldId="368"/>
            <ac:spMk id="56" creationId="{74C51864-1260-45A9-B250-490CE7648EB3}"/>
          </ac:spMkLst>
        </pc:spChg>
        <pc:spChg chg="del mod">
          <ac:chgData name="Fritz, Dominik" userId="87494b22-bbc8-427e-87db-8454dc63bd39" providerId="ADAL" clId="{2E7A9BD0-1DF0-418F-8FDC-3D880CD34B4F}" dt="2021-10-07T20:11:07.574" v="1044" actId="478"/>
          <ac:spMkLst>
            <pc:docMk/>
            <pc:sldMk cId="3062872916" sldId="368"/>
            <ac:spMk id="57" creationId="{50CF8AB5-EC87-4114-AC5E-09397C7500F6}"/>
          </ac:spMkLst>
        </pc:spChg>
        <pc:spChg chg="mod">
          <ac:chgData name="Fritz, Dominik" userId="87494b22-bbc8-427e-87db-8454dc63bd39" providerId="ADAL" clId="{2E7A9BD0-1DF0-418F-8FDC-3D880CD34B4F}" dt="2021-10-07T18:51:21.781" v="770" actId="14100"/>
          <ac:spMkLst>
            <pc:docMk/>
            <pc:sldMk cId="3062872916" sldId="368"/>
            <ac:spMk id="58" creationId="{9929CD71-F45B-41D6-8716-2A5E471A790B}"/>
          </ac:spMkLst>
        </pc:spChg>
        <pc:spChg chg="mod">
          <ac:chgData name="Fritz, Dominik" userId="87494b22-bbc8-427e-87db-8454dc63bd39" providerId="ADAL" clId="{2E7A9BD0-1DF0-418F-8FDC-3D880CD34B4F}" dt="2021-10-07T18:54:04.340" v="852" actId="1076"/>
          <ac:spMkLst>
            <pc:docMk/>
            <pc:sldMk cId="3062872916" sldId="368"/>
            <ac:spMk id="59" creationId="{E0237260-CA5B-4F0B-AF4C-23087BB30DD2}"/>
          </ac:spMkLst>
        </pc:spChg>
        <pc:spChg chg="add mod">
          <ac:chgData name="Fritz, Dominik" userId="87494b22-bbc8-427e-87db-8454dc63bd39" providerId="ADAL" clId="{2E7A9BD0-1DF0-418F-8FDC-3D880CD34B4F}" dt="2021-10-07T18:53:14.092" v="846" actId="20577"/>
          <ac:spMkLst>
            <pc:docMk/>
            <pc:sldMk cId="3062872916" sldId="368"/>
            <ac:spMk id="60" creationId="{AFE9A51D-DCDC-45D4-BE7B-F9D778BF2B2E}"/>
          </ac:spMkLst>
        </pc:spChg>
        <pc:spChg chg="add mod">
          <ac:chgData name="Fritz, Dominik" userId="87494b22-bbc8-427e-87db-8454dc63bd39" providerId="ADAL" clId="{2E7A9BD0-1DF0-418F-8FDC-3D880CD34B4F}" dt="2021-10-07T20:07:42.303" v="947" actId="14100"/>
          <ac:spMkLst>
            <pc:docMk/>
            <pc:sldMk cId="3062872916" sldId="368"/>
            <ac:spMk id="61" creationId="{53DE6940-6445-41B0-8636-26B10B7C94C9}"/>
          </ac:spMkLst>
        </pc:spChg>
        <pc:spChg chg="add del mod">
          <ac:chgData name="Fritz, Dominik" userId="87494b22-bbc8-427e-87db-8454dc63bd39" providerId="ADAL" clId="{2E7A9BD0-1DF0-418F-8FDC-3D880CD34B4F}" dt="2021-10-07T09:43:08.955" v="207" actId="478"/>
          <ac:spMkLst>
            <pc:docMk/>
            <pc:sldMk cId="3062872916" sldId="368"/>
            <ac:spMk id="61" creationId="{854210EA-7689-4100-85BC-02DFB3127E9F}"/>
          </ac:spMkLst>
        </pc:spChg>
        <pc:spChg chg="add mod">
          <ac:chgData name="Fritz, Dominik" userId="87494b22-bbc8-427e-87db-8454dc63bd39" providerId="ADAL" clId="{2E7A9BD0-1DF0-418F-8FDC-3D880CD34B4F}" dt="2021-10-07T20:09:01.822" v="962" actId="14100"/>
          <ac:spMkLst>
            <pc:docMk/>
            <pc:sldMk cId="3062872916" sldId="368"/>
            <ac:spMk id="62" creationId="{4B68EE75-58E0-41E0-A399-0980ED8825BE}"/>
          </ac:spMkLst>
        </pc:spChg>
        <pc:spChg chg="add mod">
          <ac:chgData name="Fritz, Dominik" userId="87494b22-bbc8-427e-87db-8454dc63bd39" providerId="ADAL" clId="{2E7A9BD0-1DF0-418F-8FDC-3D880CD34B4F}" dt="2021-10-07T20:09:12.726" v="965" actId="1076"/>
          <ac:spMkLst>
            <pc:docMk/>
            <pc:sldMk cId="3062872916" sldId="368"/>
            <ac:spMk id="63" creationId="{B88B8EF4-36B1-4D21-9E99-E99785C6EB94}"/>
          </ac:spMkLst>
        </pc:spChg>
        <pc:spChg chg="add mod">
          <ac:chgData name="Fritz, Dominik" userId="87494b22-bbc8-427e-87db-8454dc63bd39" providerId="ADAL" clId="{2E7A9BD0-1DF0-418F-8FDC-3D880CD34B4F}" dt="2021-10-07T20:09:10.174" v="964" actId="1076"/>
          <ac:spMkLst>
            <pc:docMk/>
            <pc:sldMk cId="3062872916" sldId="368"/>
            <ac:spMk id="64" creationId="{91124CF1-8B01-4885-8748-680639B7150C}"/>
          </ac:spMkLst>
        </pc:spChg>
        <pc:spChg chg="add mod">
          <ac:chgData name="Fritz, Dominik" userId="87494b22-bbc8-427e-87db-8454dc63bd39" providerId="ADAL" clId="{2E7A9BD0-1DF0-418F-8FDC-3D880CD34B4F}" dt="2021-10-07T20:09:04.132" v="963" actId="1076"/>
          <ac:spMkLst>
            <pc:docMk/>
            <pc:sldMk cId="3062872916" sldId="368"/>
            <ac:spMk id="65" creationId="{36F8A743-5761-46AA-A133-E8D907405FAC}"/>
          </ac:spMkLst>
        </pc:spChg>
        <pc:spChg chg="add mod">
          <ac:chgData name="Fritz, Dominik" userId="87494b22-bbc8-427e-87db-8454dc63bd39" providerId="ADAL" clId="{2E7A9BD0-1DF0-418F-8FDC-3D880CD34B4F}" dt="2021-10-07T20:07:34.857" v="945" actId="1076"/>
          <ac:spMkLst>
            <pc:docMk/>
            <pc:sldMk cId="3062872916" sldId="368"/>
            <ac:spMk id="66" creationId="{B606430B-589B-42B5-B028-CE5C87C2FBAB}"/>
          </ac:spMkLst>
        </pc:spChg>
        <pc:spChg chg="del mod">
          <ac:chgData name="Fritz, Dominik" userId="87494b22-bbc8-427e-87db-8454dc63bd39" providerId="ADAL" clId="{2E7A9BD0-1DF0-418F-8FDC-3D880CD34B4F}" dt="2021-10-07T09:44:25.705" v="227" actId="478"/>
          <ac:spMkLst>
            <pc:docMk/>
            <pc:sldMk cId="3062872916" sldId="368"/>
            <ac:spMk id="67" creationId="{5F4BBB43-BB65-49CE-A2AA-3E14AB462647}"/>
          </ac:spMkLst>
        </pc:spChg>
        <pc:spChg chg="add mod">
          <ac:chgData name="Fritz, Dominik" userId="87494b22-bbc8-427e-87db-8454dc63bd39" providerId="ADAL" clId="{2E7A9BD0-1DF0-418F-8FDC-3D880CD34B4F}" dt="2021-10-07T20:10:39.393" v="992" actId="108"/>
          <ac:spMkLst>
            <pc:docMk/>
            <pc:sldMk cId="3062872916" sldId="368"/>
            <ac:spMk id="67" creationId="{A9BF8D39-EB87-49A8-ABE9-9313040D7001}"/>
          </ac:spMkLst>
        </pc:spChg>
        <pc:spChg chg="add mod">
          <ac:chgData name="Fritz, Dominik" userId="87494b22-bbc8-427e-87db-8454dc63bd39" providerId="ADAL" clId="{2E7A9BD0-1DF0-418F-8FDC-3D880CD34B4F}" dt="2021-10-07T20:10:33.649" v="991" actId="108"/>
          <ac:spMkLst>
            <pc:docMk/>
            <pc:sldMk cId="3062872916" sldId="368"/>
            <ac:spMk id="68" creationId="{08F358C4-93E8-44B7-A529-ACF1EFE9A71B}"/>
          </ac:spMkLst>
        </pc:spChg>
        <pc:spChg chg="del mod">
          <ac:chgData name="Fritz, Dominik" userId="87494b22-bbc8-427e-87db-8454dc63bd39" providerId="ADAL" clId="{2E7A9BD0-1DF0-418F-8FDC-3D880CD34B4F}" dt="2021-10-07T09:44:24.554" v="226" actId="478"/>
          <ac:spMkLst>
            <pc:docMk/>
            <pc:sldMk cId="3062872916" sldId="368"/>
            <ac:spMk id="68" creationId="{C9284798-CD2F-4953-A12A-59B98EBC5C08}"/>
          </ac:spMkLst>
        </pc:spChg>
        <pc:spChg chg="add mod">
          <ac:chgData name="Fritz, Dominik" userId="87494b22-bbc8-427e-87db-8454dc63bd39" providerId="ADAL" clId="{2E7A9BD0-1DF0-418F-8FDC-3D880CD34B4F}" dt="2021-10-07T20:09:28.889" v="973" actId="571"/>
          <ac:spMkLst>
            <pc:docMk/>
            <pc:sldMk cId="3062872916" sldId="368"/>
            <ac:spMk id="69" creationId="{2878D804-84F9-461F-8D51-C15B5BB481E9}"/>
          </ac:spMkLst>
        </pc:spChg>
        <pc:spChg chg="del">
          <ac:chgData name="Fritz, Dominik" userId="87494b22-bbc8-427e-87db-8454dc63bd39" providerId="ADAL" clId="{2E7A9BD0-1DF0-418F-8FDC-3D880CD34B4F}" dt="2021-10-07T09:39:34.967" v="27" actId="478"/>
          <ac:spMkLst>
            <pc:docMk/>
            <pc:sldMk cId="3062872916" sldId="368"/>
            <ac:spMk id="69" creationId="{2AC6080F-F397-4345-8B18-C519ABE31BAA}"/>
          </ac:spMkLst>
        </pc:spChg>
        <pc:spChg chg="add del mod">
          <ac:chgData name="Fritz, Dominik" userId="87494b22-bbc8-427e-87db-8454dc63bd39" providerId="ADAL" clId="{2E7A9BD0-1DF0-418F-8FDC-3D880CD34B4F}" dt="2021-10-07T09:43:06.610" v="203" actId="478"/>
          <ac:spMkLst>
            <pc:docMk/>
            <pc:sldMk cId="3062872916" sldId="368"/>
            <ac:spMk id="70" creationId="{A5AFAFCC-F42E-4ABD-92FA-94336D639363}"/>
          </ac:spMkLst>
        </pc:spChg>
        <pc:spChg chg="add mod">
          <ac:chgData name="Fritz, Dominik" userId="87494b22-bbc8-427e-87db-8454dc63bd39" providerId="ADAL" clId="{2E7A9BD0-1DF0-418F-8FDC-3D880CD34B4F}" dt="2021-10-07T20:09:28.889" v="973" actId="571"/>
          <ac:spMkLst>
            <pc:docMk/>
            <pc:sldMk cId="3062872916" sldId="368"/>
            <ac:spMk id="70" creationId="{F92014EC-A571-4E6F-934B-32F08750AFE7}"/>
          </ac:spMkLst>
        </pc:spChg>
        <pc:spChg chg="add del mod">
          <ac:chgData name="Fritz, Dominik" userId="87494b22-bbc8-427e-87db-8454dc63bd39" providerId="ADAL" clId="{2E7A9BD0-1DF0-418F-8FDC-3D880CD34B4F}" dt="2021-10-07T20:09:21.314" v="970" actId="478"/>
          <ac:spMkLst>
            <pc:docMk/>
            <pc:sldMk cId="3062872916" sldId="368"/>
            <ac:spMk id="71" creationId="{EADDD550-356D-4D9B-A1C5-32D559BD1F2A}"/>
          </ac:spMkLst>
        </pc:spChg>
        <pc:spChg chg="add mod ord">
          <ac:chgData name="Fritz, Dominik" userId="87494b22-bbc8-427e-87db-8454dc63bd39" providerId="ADAL" clId="{2E7A9BD0-1DF0-418F-8FDC-3D880CD34B4F}" dt="2021-10-07T20:10:18.572" v="990" actId="1076"/>
          <ac:spMkLst>
            <pc:docMk/>
            <pc:sldMk cId="3062872916" sldId="368"/>
            <ac:spMk id="72" creationId="{0E878288-18E4-432A-8960-A8AAA42ADC25}"/>
          </ac:spMkLst>
        </pc:spChg>
        <pc:spChg chg="add del mod">
          <ac:chgData name="Fritz, Dominik" userId="87494b22-bbc8-427e-87db-8454dc63bd39" providerId="ADAL" clId="{2E7A9BD0-1DF0-418F-8FDC-3D880CD34B4F}" dt="2021-10-07T20:09:22.284" v="971" actId="478"/>
          <ac:spMkLst>
            <pc:docMk/>
            <pc:sldMk cId="3062872916" sldId="368"/>
            <ac:spMk id="73" creationId="{E9E0F776-6A82-4F44-A759-8CB93C12DC05}"/>
          </ac:spMkLst>
        </pc:spChg>
        <pc:spChg chg="add del mod">
          <ac:chgData name="Fritz, Dominik" userId="87494b22-bbc8-427e-87db-8454dc63bd39" providerId="ADAL" clId="{2E7A9BD0-1DF0-418F-8FDC-3D880CD34B4F}" dt="2021-10-07T20:09:22.584" v="972" actId="478"/>
          <ac:spMkLst>
            <pc:docMk/>
            <pc:sldMk cId="3062872916" sldId="368"/>
            <ac:spMk id="74" creationId="{9BA760AC-F15B-4B8D-B7DE-4C104DAF16D0}"/>
          </ac:spMkLst>
        </pc:spChg>
        <pc:spChg chg="add del mod">
          <ac:chgData name="Fritz, Dominik" userId="87494b22-bbc8-427e-87db-8454dc63bd39" providerId="ADAL" clId="{2E7A9BD0-1DF0-418F-8FDC-3D880CD34B4F}" dt="2021-10-07T20:09:36.658" v="976" actId="478"/>
          <ac:spMkLst>
            <pc:docMk/>
            <pc:sldMk cId="3062872916" sldId="368"/>
            <ac:spMk id="75" creationId="{89B102E9-F14F-43E2-B870-04C6D884BFE9}"/>
          </ac:spMkLst>
        </pc:spChg>
        <pc:spChg chg="add del mod">
          <ac:chgData name="Fritz, Dominik" userId="87494b22-bbc8-427e-87db-8454dc63bd39" providerId="ADAL" clId="{2E7A9BD0-1DF0-418F-8FDC-3D880CD34B4F}" dt="2021-10-07T18:54:22.815" v="855" actId="478"/>
          <ac:spMkLst>
            <pc:docMk/>
            <pc:sldMk cId="3062872916" sldId="368"/>
            <ac:spMk id="76" creationId="{5E5F8CF2-19D1-43F7-B8D1-F5D2AF0BE807}"/>
          </ac:spMkLst>
        </pc:spChg>
        <pc:spChg chg="add del mod">
          <ac:chgData name="Fritz, Dominik" userId="87494b22-bbc8-427e-87db-8454dc63bd39" providerId="ADAL" clId="{2E7A9BD0-1DF0-418F-8FDC-3D880CD34B4F}" dt="2021-10-07T18:54:22.815" v="855" actId="478"/>
          <ac:spMkLst>
            <pc:docMk/>
            <pc:sldMk cId="3062872916" sldId="368"/>
            <ac:spMk id="77" creationId="{2E98042A-23C8-4DC0-9406-1A97639A342B}"/>
          </ac:spMkLst>
        </pc:spChg>
        <pc:spChg chg="add mod">
          <ac:chgData name="Fritz, Dominik" userId="87494b22-bbc8-427e-87db-8454dc63bd39" providerId="ADAL" clId="{2E7A9BD0-1DF0-418F-8FDC-3D880CD34B4F}" dt="2021-10-07T20:09:39.578" v="977" actId="1076"/>
          <ac:spMkLst>
            <pc:docMk/>
            <pc:sldMk cId="3062872916" sldId="368"/>
            <ac:spMk id="78" creationId="{38D843D3-BFF7-4FA4-8EDB-BDE60C8966BB}"/>
          </ac:spMkLst>
        </pc:spChg>
        <pc:spChg chg="add mod">
          <ac:chgData name="Fritz, Dominik" userId="87494b22-bbc8-427e-87db-8454dc63bd39" providerId="ADAL" clId="{2E7A9BD0-1DF0-418F-8FDC-3D880CD34B4F}" dt="2021-10-07T20:09:31.393" v="974" actId="571"/>
          <ac:spMkLst>
            <pc:docMk/>
            <pc:sldMk cId="3062872916" sldId="368"/>
            <ac:spMk id="79" creationId="{C6CDCBE5-5591-4319-AF86-5DEFFD6AD444}"/>
          </ac:spMkLst>
        </pc:spChg>
        <pc:spChg chg="add mod">
          <ac:chgData name="Fritz, Dominik" userId="87494b22-bbc8-427e-87db-8454dc63bd39" providerId="ADAL" clId="{2E7A9BD0-1DF0-418F-8FDC-3D880CD34B4F}" dt="2021-10-07T20:09:31.393" v="974" actId="571"/>
          <ac:spMkLst>
            <pc:docMk/>
            <pc:sldMk cId="3062872916" sldId="368"/>
            <ac:spMk id="80" creationId="{48E46D77-FECB-49B7-9433-CDDDA8BC1333}"/>
          </ac:spMkLst>
        </pc:spChg>
        <pc:spChg chg="add mod">
          <ac:chgData name="Fritz, Dominik" userId="87494b22-bbc8-427e-87db-8454dc63bd39" providerId="ADAL" clId="{2E7A9BD0-1DF0-418F-8FDC-3D880CD34B4F}" dt="2021-10-07T20:09:31.393" v="974" actId="571"/>
          <ac:spMkLst>
            <pc:docMk/>
            <pc:sldMk cId="3062872916" sldId="368"/>
            <ac:spMk id="81" creationId="{A58A8D12-81A0-45A4-BB7E-30589ED4D1B1}"/>
          </ac:spMkLst>
        </pc:spChg>
        <pc:spChg chg="add mod">
          <ac:chgData name="Fritz, Dominik" userId="87494b22-bbc8-427e-87db-8454dc63bd39" providerId="ADAL" clId="{2E7A9BD0-1DF0-418F-8FDC-3D880CD34B4F}" dt="2021-10-07T20:09:31.393" v="974" actId="571"/>
          <ac:spMkLst>
            <pc:docMk/>
            <pc:sldMk cId="3062872916" sldId="368"/>
            <ac:spMk id="82" creationId="{28A7F2AE-4F91-4716-80DF-F43B4F304092}"/>
          </ac:spMkLst>
        </pc:spChg>
        <pc:spChg chg="add mod ord">
          <ac:chgData name="Fritz, Dominik" userId="87494b22-bbc8-427e-87db-8454dc63bd39" providerId="ADAL" clId="{2E7A9BD0-1DF0-418F-8FDC-3D880CD34B4F}" dt="2021-10-07T20:10:08.456" v="987" actId="166"/>
          <ac:spMkLst>
            <pc:docMk/>
            <pc:sldMk cId="3062872916" sldId="368"/>
            <ac:spMk id="83" creationId="{943EF5AA-D61A-4D01-8045-9D5E6119E307}"/>
          </ac:spMkLst>
        </pc:spChg>
        <pc:spChg chg="add del mod">
          <ac:chgData name="Fritz, Dominik" userId="87494b22-bbc8-427e-87db-8454dc63bd39" providerId="ADAL" clId="{2E7A9BD0-1DF0-418F-8FDC-3D880CD34B4F}" dt="2021-10-07T20:10:03.345" v="984" actId="478"/>
          <ac:spMkLst>
            <pc:docMk/>
            <pc:sldMk cId="3062872916" sldId="368"/>
            <ac:spMk id="84" creationId="{5A2EDE62-35B5-4B36-9BBC-2B8D0150B8E7}"/>
          </ac:spMkLst>
        </pc:spChg>
        <pc:spChg chg="add del mod">
          <ac:chgData name="Fritz, Dominik" userId="87494b22-bbc8-427e-87db-8454dc63bd39" providerId="ADAL" clId="{2E7A9BD0-1DF0-418F-8FDC-3D880CD34B4F}" dt="2021-10-07T20:09:53.220" v="981" actId="478"/>
          <ac:spMkLst>
            <pc:docMk/>
            <pc:sldMk cId="3062872916" sldId="368"/>
            <ac:spMk id="85" creationId="{56DB531F-459C-4696-8271-6AC71C2AB021}"/>
          </ac:spMkLst>
        </pc:spChg>
        <pc:spChg chg="del">
          <ac:chgData name="Fritz, Dominik" userId="87494b22-bbc8-427e-87db-8454dc63bd39" providerId="ADAL" clId="{2E7A9BD0-1DF0-418F-8FDC-3D880CD34B4F}" dt="2021-10-07T09:39:36.999" v="28" actId="478"/>
          <ac:spMkLst>
            <pc:docMk/>
            <pc:sldMk cId="3062872916" sldId="368"/>
            <ac:spMk id="85" creationId="{8D4B4965-C273-4477-971A-2A14DDFF500B}"/>
          </ac:spMkLst>
        </pc:spChg>
        <pc:spChg chg="add mod">
          <ac:chgData name="Fritz, Dominik" userId="87494b22-bbc8-427e-87db-8454dc63bd39" providerId="ADAL" clId="{2E7A9BD0-1DF0-418F-8FDC-3D880CD34B4F}" dt="2021-10-07T20:09:34.031" v="975" actId="571"/>
          <ac:spMkLst>
            <pc:docMk/>
            <pc:sldMk cId="3062872916" sldId="368"/>
            <ac:spMk id="86" creationId="{6C3AB070-8F4E-4A90-AC5B-1F15BC067B76}"/>
          </ac:spMkLst>
        </pc:spChg>
        <pc:spChg chg="del">
          <ac:chgData name="Fritz, Dominik" userId="87494b22-bbc8-427e-87db-8454dc63bd39" providerId="ADAL" clId="{2E7A9BD0-1DF0-418F-8FDC-3D880CD34B4F}" dt="2021-10-07T09:39:36.999" v="28" actId="478"/>
          <ac:spMkLst>
            <pc:docMk/>
            <pc:sldMk cId="3062872916" sldId="368"/>
            <ac:spMk id="86" creationId="{BFD2BF80-6D50-4823-ADA0-BC99C17D8033}"/>
          </ac:spMkLst>
        </pc:spChg>
        <pc:spChg chg="add mod">
          <ac:chgData name="Fritz, Dominik" userId="87494b22-bbc8-427e-87db-8454dc63bd39" providerId="ADAL" clId="{2E7A9BD0-1DF0-418F-8FDC-3D880CD34B4F}" dt="2021-10-07T20:09:59.583" v="983" actId="1076"/>
          <ac:spMkLst>
            <pc:docMk/>
            <pc:sldMk cId="3062872916" sldId="368"/>
            <ac:spMk id="87" creationId="{A7DE84FF-AAE9-44AC-9455-71C0CAEE270E}"/>
          </ac:spMkLst>
        </pc:spChg>
        <pc:spChg chg="add mod">
          <ac:chgData name="Fritz, Dominik" userId="87494b22-bbc8-427e-87db-8454dc63bd39" providerId="ADAL" clId="{2E7A9BD0-1DF0-418F-8FDC-3D880CD34B4F}" dt="2021-10-07T20:11:17.627" v="1047" actId="20577"/>
          <ac:spMkLst>
            <pc:docMk/>
            <pc:sldMk cId="3062872916" sldId="368"/>
            <ac:spMk id="88" creationId="{2CA5D83F-D0B1-46B7-A43D-604FA18305D3}"/>
          </ac:spMkLst>
        </pc:spChg>
        <pc:spChg chg="add mod">
          <ac:chgData name="Fritz, Dominik" userId="87494b22-bbc8-427e-87db-8454dc63bd39" providerId="ADAL" clId="{2E7A9BD0-1DF0-418F-8FDC-3D880CD34B4F}" dt="2021-10-07T20:12:18.998" v="1245" actId="5793"/>
          <ac:spMkLst>
            <pc:docMk/>
            <pc:sldMk cId="3062872916" sldId="368"/>
            <ac:spMk id="89" creationId="{331765AA-55B6-4AA7-B5B1-A8E9434F4032}"/>
          </ac:spMkLst>
        </pc:spChg>
        <pc:grpChg chg="del">
          <ac:chgData name="Fritz, Dominik" userId="87494b22-bbc8-427e-87db-8454dc63bd39" providerId="ADAL" clId="{2E7A9BD0-1DF0-418F-8FDC-3D880CD34B4F}" dt="2021-10-07T09:41:33.248" v="149" actId="478"/>
          <ac:grpSpMkLst>
            <pc:docMk/>
            <pc:sldMk cId="3062872916" sldId="368"/>
            <ac:grpSpMk id="13" creationId="{40F8E8AA-B9EE-4007-B5A0-70E1DA284165}"/>
          </ac:grpSpMkLst>
        </pc:grpChg>
        <pc:cxnChg chg="add del mod">
          <ac:chgData name="Fritz, Dominik" userId="87494b22-bbc8-427e-87db-8454dc63bd39" providerId="ADAL" clId="{2E7A9BD0-1DF0-418F-8FDC-3D880CD34B4F}" dt="2021-10-07T18:50:34.287" v="761" actId="478"/>
          <ac:cxnSpMkLst>
            <pc:docMk/>
            <pc:sldMk cId="3062872916" sldId="368"/>
            <ac:cxnSpMk id="7" creationId="{F7A512B2-588F-49B0-876D-84C70BF7F542}"/>
          </ac:cxnSpMkLst>
        </pc:cxnChg>
        <pc:cxnChg chg="add del mod">
          <ac:chgData name="Fritz, Dominik" userId="87494b22-bbc8-427e-87db-8454dc63bd39" providerId="ADAL" clId="{2E7A9BD0-1DF0-418F-8FDC-3D880CD34B4F}" dt="2021-10-07T09:43:07.897" v="205" actId="478"/>
          <ac:cxnSpMkLst>
            <pc:docMk/>
            <pc:sldMk cId="3062872916" sldId="368"/>
            <ac:cxnSpMk id="44" creationId="{24B6CCDA-F279-4D12-8B63-087C37EA831C}"/>
          </ac:cxnSpMkLst>
        </pc:cxnChg>
        <pc:cxnChg chg="add del mod">
          <ac:chgData name="Fritz, Dominik" userId="87494b22-bbc8-427e-87db-8454dc63bd39" providerId="ADAL" clId="{2E7A9BD0-1DF0-418F-8FDC-3D880CD34B4F}" dt="2021-10-07T09:43:11.035" v="209" actId="478"/>
          <ac:cxnSpMkLst>
            <pc:docMk/>
            <pc:sldMk cId="3062872916" sldId="368"/>
            <ac:cxnSpMk id="45" creationId="{F8303B92-E917-45C5-9894-3C82C4737C8B}"/>
          </ac:cxnSpMkLst>
        </pc:cxnChg>
        <pc:cxnChg chg="add del mod">
          <ac:chgData name="Fritz, Dominik" userId="87494b22-bbc8-427e-87db-8454dc63bd39" providerId="ADAL" clId="{2E7A9BD0-1DF0-418F-8FDC-3D880CD34B4F}" dt="2021-10-07T09:43:11.035" v="209" actId="478"/>
          <ac:cxnSpMkLst>
            <pc:docMk/>
            <pc:sldMk cId="3062872916" sldId="368"/>
            <ac:cxnSpMk id="46" creationId="{52EFA611-54DD-465E-93B8-9DBCE387BF7A}"/>
          </ac:cxnSpMkLst>
        </pc:cxnChg>
        <pc:cxnChg chg="add del mod">
          <ac:chgData name="Fritz, Dominik" userId="87494b22-bbc8-427e-87db-8454dc63bd39" providerId="ADAL" clId="{2E7A9BD0-1DF0-418F-8FDC-3D880CD34B4F}" dt="2021-10-07T09:43:21.833" v="212" actId="478"/>
          <ac:cxnSpMkLst>
            <pc:docMk/>
            <pc:sldMk cId="3062872916" sldId="368"/>
            <ac:cxnSpMk id="60" creationId="{C5C2AA4E-2046-4662-ACCF-E9B7107DE226}"/>
          </ac:cxnSpMkLst>
        </pc:cxnChg>
        <pc:cxnChg chg="add del mod">
          <ac:chgData name="Fritz, Dominik" userId="87494b22-bbc8-427e-87db-8454dc63bd39" providerId="ADAL" clId="{2E7A9BD0-1DF0-418F-8FDC-3D880CD34B4F}" dt="2021-10-07T09:43:08.405" v="206" actId="478"/>
          <ac:cxnSpMkLst>
            <pc:docMk/>
            <pc:sldMk cId="3062872916" sldId="368"/>
            <ac:cxnSpMk id="66" creationId="{8B4A6CCE-E595-4815-8913-E428548F6F77}"/>
          </ac:cxnSpMkLst>
        </pc:cxnChg>
        <pc:cxnChg chg="add del mod">
          <ac:chgData name="Fritz, Dominik" userId="87494b22-bbc8-427e-87db-8454dc63bd39" providerId="ADAL" clId="{2E7A9BD0-1DF0-418F-8FDC-3D880CD34B4F}" dt="2021-10-07T09:43:21.833" v="212" actId="478"/>
          <ac:cxnSpMkLst>
            <pc:docMk/>
            <pc:sldMk cId="3062872916" sldId="368"/>
            <ac:cxnSpMk id="75" creationId="{BACE397E-1A9F-4F47-83A5-74EA087A22B1}"/>
          </ac:cxnSpMkLst>
        </pc:cxnChg>
        <pc:cxnChg chg="del">
          <ac:chgData name="Fritz, Dominik" userId="87494b22-bbc8-427e-87db-8454dc63bd39" providerId="ADAL" clId="{2E7A9BD0-1DF0-418F-8FDC-3D880CD34B4F}" dt="2021-10-07T09:39:36.999" v="28" actId="478"/>
          <ac:cxnSpMkLst>
            <pc:docMk/>
            <pc:sldMk cId="3062872916" sldId="368"/>
            <ac:cxnSpMk id="82" creationId="{B1D74414-8A1F-42AB-9182-1633C0FF19FB}"/>
          </ac:cxnSpMkLst>
        </pc:cxnChg>
        <pc:cxnChg chg="del">
          <ac:chgData name="Fritz, Dominik" userId="87494b22-bbc8-427e-87db-8454dc63bd39" providerId="ADAL" clId="{2E7A9BD0-1DF0-418F-8FDC-3D880CD34B4F}" dt="2021-10-07T09:39:36.999" v="28" actId="478"/>
          <ac:cxnSpMkLst>
            <pc:docMk/>
            <pc:sldMk cId="3062872916" sldId="368"/>
            <ac:cxnSpMk id="83" creationId="{87F8B36A-27BB-420E-B475-1641AB4A59EB}"/>
          </ac:cxnSpMkLst>
        </pc:cxnChg>
      </pc:sldChg>
    </pc:docChg>
  </pc:docChgLst>
  <pc:docChgLst>
    <pc:chgData name="Possmann-Braun, Bettina" userId="a4dd8672-8cd2-4f7e-9323-54bc0a3aa148" providerId="ADAL" clId="{21BB877A-B97F-4527-9F75-4CCB74B4DB5C}"/>
    <pc:docChg chg="modSld">
      <pc:chgData name="Possmann-Braun, Bettina" userId="a4dd8672-8cd2-4f7e-9323-54bc0a3aa148" providerId="ADAL" clId="{21BB877A-B97F-4527-9F75-4CCB74B4DB5C}" dt="2021-07-12T06:09:17.029" v="12" actId="6549"/>
      <pc:docMkLst>
        <pc:docMk/>
      </pc:docMkLst>
      <pc:sldChg chg="modSp mod">
        <pc:chgData name="Possmann-Braun, Bettina" userId="a4dd8672-8cd2-4f7e-9323-54bc0a3aa148" providerId="ADAL" clId="{21BB877A-B97F-4527-9F75-4CCB74B4DB5C}" dt="2021-07-12T06:09:17.029" v="12" actId="6549"/>
        <pc:sldMkLst>
          <pc:docMk/>
          <pc:sldMk cId="3062872916" sldId="368"/>
        </pc:sldMkLst>
        <pc:spChg chg="mod">
          <ac:chgData name="Possmann-Braun, Bettina" userId="a4dd8672-8cd2-4f7e-9323-54bc0a3aa148" providerId="ADAL" clId="{21BB877A-B97F-4527-9F75-4CCB74B4DB5C}" dt="2021-07-12T06:09:17.029" v="12" actId="6549"/>
          <ac:spMkLst>
            <pc:docMk/>
            <pc:sldMk cId="3062872916" sldId="368"/>
            <ac:spMk id="86" creationId="{BFD2BF80-6D50-4823-ADA0-BC99C17D803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2"/>
          <p:cNvSpPr>
            <a:spLocks noGrp="1"/>
          </p:cNvSpPr>
          <p:nvPr>
            <p:ph type="dt" idx="1"/>
          </p:nvPr>
        </p:nvSpPr>
        <p:spPr>
          <a:xfrm>
            <a:off x="333590" y="9576951"/>
            <a:ext cx="70988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algn="l">
              <a:defRPr sz="900">
                <a:latin typeface="+mj-lt"/>
              </a:defRPr>
            </a:lvl1pPr>
          </a:lstStyle>
          <a:p>
            <a:fld id="{56B1D6A0-B199-4BE9-8871-68D3671DF234}" type="datetimeFigureOut">
              <a:rPr lang="de-DE" smtClean="0"/>
              <a:pPr/>
              <a:t>28.10.2021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3"/>
          </p:nvPr>
        </p:nvSpPr>
        <p:spPr>
          <a:xfrm>
            <a:off x="5754199" y="9588829"/>
            <a:ext cx="71374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de-DE" dirty="0"/>
              <a:t>Seite </a:t>
            </a:r>
            <a:fld id="{3695953A-7051-472F-A115-FF03055D9F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900190" y="234000"/>
            <a:ext cx="571087" cy="62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13932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0" userDrawn="1">
          <p15:clr>
            <a:srgbClr val="F26B43"/>
          </p15:clr>
        </p15:guide>
        <p15:guide id="3" pos="4077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33590" y="9576951"/>
            <a:ext cx="70988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algn="l">
              <a:defRPr sz="900">
                <a:latin typeface="+mj-lt"/>
              </a:defRPr>
            </a:lvl1pPr>
          </a:lstStyle>
          <a:p>
            <a:fld id="{56B1D6A0-B199-4BE9-8871-68D3671DF234}" type="datetimeFigureOut">
              <a:rPr lang="de-DE" smtClean="0"/>
              <a:pPr/>
              <a:t>28.10.2021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1027113"/>
            <a:ext cx="6718300" cy="37798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33589" y="5129785"/>
            <a:ext cx="6134356" cy="4212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54199" y="9588829"/>
            <a:ext cx="71374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de-DE" dirty="0"/>
              <a:t>Seite </a:t>
            </a:r>
            <a:fld id="{3695953A-7051-472F-A115-FF03055D9F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900190" y="234000"/>
            <a:ext cx="571087" cy="62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17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1200"/>
      </a:spcBef>
      <a:defRPr sz="1200" b="1" kern="1200">
        <a:solidFill>
          <a:schemeClr val="accent2"/>
        </a:solidFill>
        <a:latin typeface="+mj-lt"/>
        <a:ea typeface="+mn-ea"/>
        <a:cs typeface="+mn-cs"/>
      </a:defRPr>
    </a:lvl1pPr>
    <a:lvl2pPr marL="0" indent="0" algn="l" defTabSz="914400" rtl="0" eaLnBrk="1" latinLnBrk="0" hangingPunct="1">
      <a:spcBef>
        <a:spcPts val="600"/>
      </a:spcBef>
      <a:defRPr sz="1200" kern="1200">
        <a:solidFill>
          <a:schemeClr val="tx1"/>
        </a:solidFill>
        <a:latin typeface="+mj-lt"/>
        <a:ea typeface="+mn-ea"/>
        <a:cs typeface="+mn-cs"/>
      </a:defRPr>
    </a:lvl2pPr>
    <a:lvl3pPr marL="180000" indent="-180000" algn="l" defTabSz="914400" rtl="0" eaLnBrk="1" latinLnBrk="0" hangingPunct="1">
      <a:spcBef>
        <a:spcPts val="300"/>
      </a:spcBef>
      <a:buClr>
        <a:schemeClr val="accent2"/>
      </a:buClr>
      <a:buFont typeface="DFB Sans Ofc" panose="020B0503030500020204"/>
      <a:buChar char="›"/>
      <a:defRPr sz="1200" kern="1200">
        <a:solidFill>
          <a:schemeClr val="tx1"/>
        </a:solidFill>
        <a:latin typeface="+mj-lt"/>
        <a:ea typeface="+mn-ea"/>
        <a:cs typeface="+mn-cs"/>
      </a:defRPr>
    </a:lvl3pPr>
    <a:lvl4pPr marL="360000" indent="-180000" algn="l" defTabSz="914400" rtl="0" eaLnBrk="1" latinLnBrk="0" hangingPunct="1">
      <a:spcBef>
        <a:spcPts val="300"/>
      </a:spcBef>
      <a:buClr>
        <a:schemeClr val="accent2"/>
      </a:buClr>
      <a:buFont typeface="DFB Sans Ofc" panose="020B0503030500020204"/>
      <a:buChar char="›"/>
      <a:defRPr sz="1200" kern="1200">
        <a:solidFill>
          <a:schemeClr val="tx1"/>
        </a:solidFill>
        <a:latin typeface="+mj-lt"/>
        <a:ea typeface="+mn-ea"/>
        <a:cs typeface="+mn-cs"/>
      </a:defRPr>
    </a:lvl4pPr>
    <a:lvl5pPr marL="270000" indent="-270000" algn="l" defTabSz="914400" rtl="0" eaLnBrk="1" latinLnBrk="0" hangingPunct="1">
      <a:spcBef>
        <a:spcPts val="600"/>
      </a:spcBef>
      <a:buClr>
        <a:schemeClr val="accent2"/>
      </a:buClr>
      <a:buFont typeface="Arial" panose="020B0604020202020204" pitchFamily="34" charset="0"/>
      <a:buChar char="→"/>
      <a:defRPr sz="1200" kern="1200">
        <a:solidFill>
          <a:schemeClr val="tx1"/>
        </a:solidFill>
        <a:latin typeface="+mj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3" pos="2121" userDrawn="1">
          <p15:clr>
            <a:srgbClr val="F26B43"/>
          </p15:clr>
        </p15:guide>
        <p15:guide id="4" pos="210" userDrawn="1">
          <p15:clr>
            <a:srgbClr val="F26B43"/>
          </p15:clr>
        </p15:guide>
        <p15:guide id="5" pos="4077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444843" y="3756944"/>
            <a:ext cx="11301057" cy="1025922"/>
          </a:xfrm>
        </p:spPr>
        <p:txBody>
          <a:bodyPr anchor="b" anchorCtr="0"/>
          <a:lstStyle>
            <a:lvl1pPr>
              <a:lnSpc>
                <a:spcPts val="4000"/>
              </a:lnSpc>
              <a:defRPr sz="3699" baseline="0"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444843" y="4981934"/>
            <a:ext cx="11301057" cy="256480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b="1" i="0" cap="all" spc="23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 bwMode="gray">
          <a:xfrm>
            <a:off x="444843" y="5428557"/>
            <a:ext cx="11301057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66164" y="563254"/>
            <a:ext cx="1259672" cy="1370141"/>
          </a:xfrm>
          <a:prstGeom prst="rect">
            <a:avLst/>
          </a:prstGeom>
        </p:spPr>
      </p:pic>
      <p:grpSp>
        <p:nvGrpSpPr>
          <p:cNvPr id="18" name="Gruppieren 17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0" name="Freihandform: Form 19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1" name="Freihandform: Form 20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4" name="Gruppieren 23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6" name="Freihandform: Form 25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7" name="Freihandform: Form 26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8" name="Freihandform: Form 27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9" name="Freihandform: Form 28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0" name="Gruppieren 29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31" name="Freihandform: Form 30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2" name="Freihandform: Form 31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3" name="Gruppieren 32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34" name="Freihandform: Form 33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5" name="Freihandform: Form 34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54" name="Freihandform: Form 53"/>
          <p:cNvSpPr/>
          <p:nvPr userDrawn="1"/>
        </p:nvSpPr>
        <p:spPr bwMode="gray">
          <a:xfrm>
            <a:off x="2230292" y="0"/>
            <a:ext cx="7719990" cy="3196710"/>
          </a:xfrm>
          <a:custGeom>
            <a:avLst/>
            <a:gdLst>
              <a:gd name="connsiteX0" fmla="*/ 2501972 w 7722000"/>
              <a:gd name="connsiteY0" fmla="*/ 2484000 h 3196710"/>
              <a:gd name="connsiteX1" fmla="*/ 2519416 w 7722000"/>
              <a:gd name="connsiteY1" fmla="*/ 2507328 h 3196710"/>
              <a:gd name="connsiteX2" fmla="*/ 3866714 w 7722000"/>
              <a:gd name="connsiteY2" fmla="*/ 3142710 h 3196710"/>
              <a:gd name="connsiteX3" fmla="*/ 5214013 w 7722000"/>
              <a:gd name="connsiteY3" fmla="*/ 2507328 h 3196710"/>
              <a:gd name="connsiteX4" fmla="*/ 5231457 w 7722000"/>
              <a:gd name="connsiteY4" fmla="*/ 2484000 h 3196710"/>
              <a:gd name="connsiteX5" fmla="*/ 2055661 w 7722000"/>
              <a:gd name="connsiteY5" fmla="*/ 0 h 3196710"/>
              <a:gd name="connsiteX6" fmla="*/ 2109661 w 7722000"/>
              <a:gd name="connsiteY6" fmla="*/ 0 h 3196710"/>
              <a:gd name="connsiteX7" fmla="*/ 2109661 w 7722000"/>
              <a:gd name="connsiteY7" fmla="*/ 252000 h 3196710"/>
              <a:gd name="connsiteX8" fmla="*/ 5601661 w 7722000"/>
              <a:gd name="connsiteY8" fmla="*/ 252000 h 3196710"/>
              <a:gd name="connsiteX9" fmla="*/ 5601661 w 7722000"/>
              <a:gd name="connsiteY9" fmla="*/ 0 h 3196710"/>
              <a:gd name="connsiteX10" fmla="*/ 5655661 w 7722000"/>
              <a:gd name="connsiteY10" fmla="*/ 0 h 3196710"/>
              <a:gd name="connsiteX11" fmla="*/ 5655661 w 7722000"/>
              <a:gd name="connsiteY11" fmla="*/ 306000 h 3196710"/>
              <a:gd name="connsiteX12" fmla="*/ 2055661 w 7722000"/>
              <a:gd name="connsiteY12" fmla="*/ 306000 h 3196710"/>
              <a:gd name="connsiteX13" fmla="*/ 0 w 7722000"/>
              <a:gd name="connsiteY13" fmla="*/ 0 h 3196710"/>
              <a:gd name="connsiteX14" fmla="*/ 54000 w 7722000"/>
              <a:gd name="connsiteY14" fmla="*/ 0 h 3196710"/>
              <a:gd name="connsiteX15" fmla="*/ 54000 w 7722000"/>
              <a:gd name="connsiteY15" fmla="*/ 2430000 h 3196710"/>
              <a:gd name="connsiteX16" fmla="*/ 7668000 w 7722000"/>
              <a:gd name="connsiteY16" fmla="*/ 2430000 h 3196710"/>
              <a:gd name="connsiteX17" fmla="*/ 7668000 w 7722000"/>
              <a:gd name="connsiteY17" fmla="*/ 0 h 3196710"/>
              <a:gd name="connsiteX18" fmla="*/ 7722000 w 7722000"/>
              <a:gd name="connsiteY18" fmla="*/ 0 h 3196710"/>
              <a:gd name="connsiteX19" fmla="*/ 7722000 w 7722000"/>
              <a:gd name="connsiteY19" fmla="*/ 2484000 h 3196710"/>
              <a:gd name="connsiteX20" fmla="*/ 5298813 w 7722000"/>
              <a:gd name="connsiteY20" fmla="*/ 2484000 h 3196710"/>
              <a:gd name="connsiteX21" fmla="*/ 5255682 w 7722000"/>
              <a:gd name="connsiteY21" fmla="*/ 2541677 h 3196710"/>
              <a:gd name="connsiteX22" fmla="*/ 3866714 w 7722000"/>
              <a:gd name="connsiteY22" fmla="*/ 3196710 h 3196710"/>
              <a:gd name="connsiteX23" fmla="*/ 2477747 w 7722000"/>
              <a:gd name="connsiteY23" fmla="*/ 2541677 h 3196710"/>
              <a:gd name="connsiteX24" fmla="*/ 2434617 w 7722000"/>
              <a:gd name="connsiteY24" fmla="*/ 2484000 h 3196710"/>
              <a:gd name="connsiteX25" fmla="*/ 0 w 7722000"/>
              <a:gd name="connsiteY25" fmla="*/ 2484000 h 319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22000" h="3196710">
                <a:moveTo>
                  <a:pt x="2501972" y="2484000"/>
                </a:moveTo>
                <a:lnTo>
                  <a:pt x="2519416" y="2507328"/>
                </a:lnTo>
                <a:cubicBezTo>
                  <a:pt x="2839658" y="2895372"/>
                  <a:pt x="3324302" y="3142710"/>
                  <a:pt x="3866714" y="3142710"/>
                </a:cubicBezTo>
                <a:cubicBezTo>
                  <a:pt x="4409127" y="3142710"/>
                  <a:pt x="4893771" y="2895372"/>
                  <a:pt x="5214013" y="2507328"/>
                </a:cubicBezTo>
                <a:lnTo>
                  <a:pt x="5231457" y="2484000"/>
                </a:lnTo>
                <a:close/>
                <a:moveTo>
                  <a:pt x="2055661" y="0"/>
                </a:moveTo>
                <a:lnTo>
                  <a:pt x="2109661" y="0"/>
                </a:lnTo>
                <a:lnTo>
                  <a:pt x="2109661" y="252000"/>
                </a:lnTo>
                <a:lnTo>
                  <a:pt x="5601661" y="252000"/>
                </a:lnTo>
                <a:lnTo>
                  <a:pt x="5601661" y="0"/>
                </a:lnTo>
                <a:lnTo>
                  <a:pt x="5655661" y="0"/>
                </a:lnTo>
                <a:lnTo>
                  <a:pt x="5655661" y="306000"/>
                </a:lnTo>
                <a:lnTo>
                  <a:pt x="2055661" y="306000"/>
                </a:lnTo>
                <a:close/>
                <a:moveTo>
                  <a:pt x="0" y="0"/>
                </a:moveTo>
                <a:lnTo>
                  <a:pt x="54000" y="0"/>
                </a:lnTo>
                <a:lnTo>
                  <a:pt x="54000" y="2430000"/>
                </a:lnTo>
                <a:lnTo>
                  <a:pt x="7668000" y="2430000"/>
                </a:lnTo>
                <a:lnTo>
                  <a:pt x="7668000" y="0"/>
                </a:lnTo>
                <a:lnTo>
                  <a:pt x="7722000" y="0"/>
                </a:lnTo>
                <a:lnTo>
                  <a:pt x="7722000" y="2484000"/>
                </a:lnTo>
                <a:lnTo>
                  <a:pt x="5298813" y="2484000"/>
                </a:lnTo>
                <a:lnTo>
                  <a:pt x="5255682" y="2541677"/>
                </a:lnTo>
                <a:cubicBezTo>
                  <a:pt x="4925536" y="2941722"/>
                  <a:pt x="4425903" y="3196710"/>
                  <a:pt x="3866714" y="3196710"/>
                </a:cubicBezTo>
                <a:cubicBezTo>
                  <a:pt x="3307526" y="3196710"/>
                  <a:pt x="2807893" y="2941722"/>
                  <a:pt x="2477747" y="2541677"/>
                </a:cubicBezTo>
                <a:lnTo>
                  <a:pt x="2434617" y="2484000"/>
                </a:lnTo>
                <a:lnTo>
                  <a:pt x="0" y="248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25" name="Textplatzhalter 9"/>
          <p:cNvSpPr>
            <a:spLocks noGrp="1"/>
          </p:cNvSpPr>
          <p:nvPr>
            <p:ph type="body" sz="quarter" idx="11"/>
          </p:nvPr>
        </p:nvSpPr>
        <p:spPr bwMode="gray">
          <a:xfrm>
            <a:off x="444843" y="5613429"/>
            <a:ext cx="11301057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892297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F4CC6B3-F7FD-418A-A157-41170C069AB4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44842" y="1616607"/>
            <a:ext cx="5506566" cy="1641475"/>
          </a:xfrm>
        </p:spPr>
        <p:txBody>
          <a:bodyPr/>
          <a:lstStyle>
            <a:lvl4pPr>
              <a:defRPr/>
            </a:lvl4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6242805" y="1665288"/>
            <a:ext cx="5506566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6019288"/>
            <a:ext cx="5506566" cy="192360"/>
          </a:xfrm>
        </p:spPr>
        <p:txBody>
          <a:bodyPr anchor="b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0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712822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ilder mit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358D85B-3678-4A8D-A040-C10CA07388B2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444843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9"/>
          </p:nvPr>
        </p:nvSpPr>
        <p:spPr bwMode="gray">
          <a:xfrm>
            <a:off x="3348426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20"/>
          </p:nvPr>
        </p:nvSpPr>
        <p:spPr bwMode="gray">
          <a:xfrm>
            <a:off x="6252009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5" name="Bildplatzhalter 8"/>
          <p:cNvSpPr>
            <a:spLocks noGrp="1"/>
          </p:cNvSpPr>
          <p:nvPr>
            <p:ph type="pic" sz="quarter" idx="21"/>
          </p:nvPr>
        </p:nvSpPr>
        <p:spPr bwMode="gray">
          <a:xfrm>
            <a:off x="9155593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6" name="Textplatzhalter 8"/>
          <p:cNvSpPr>
            <a:spLocks noGrp="1"/>
          </p:cNvSpPr>
          <p:nvPr>
            <p:ph type="body" sz="quarter" idx="22"/>
          </p:nvPr>
        </p:nvSpPr>
        <p:spPr bwMode="gray">
          <a:xfrm>
            <a:off x="3348426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7" name="Textplatzhalter 8"/>
          <p:cNvSpPr>
            <a:spLocks noGrp="1"/>
          </p:cNvSpPr>
          <p:nvPr>
            <p:ph type="body" sz="quarter" idx="23"/>
          </p:nvPr>
        </p:nvSpPr>
        <p:spPr bwMode="gray">
          <a:xfrm>
            <a:off x="6252009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8" name="Textplatzhalter 8"/>
          <p:cNvSpPr>
            <a:spLocks noGrp="1"/>
          </p:cNvSpPr>
          <p:nvPr>
            <p:ph type="body" sz="quarter" idx="24"/>
          </p:nvPr>
        </p:nvSpPr>
        <p:spPr bwMode="gray">
          <a:xfrm>
            <a:off x="9155593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9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306259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0450881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6" imgH="275" progId="TCLayout.ActiveDocument.1">
                  <p:embed/>
                </p:oleObj>
              </mc:Choice>
              <mc:Fallback>
                <p:oleObj name="think-cell Folie" r:id="rId3" imgW="276" imgH="27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A6CD4E5-FB8B-4829-A5CE-0C05549C9AC5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319693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5A37E3ED-DAEB-4E75-8D51-63757C630C28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46284" y="1616607"/>
            <a:ext cx="11299616" cy="24622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/>
            </a:lvl1pPr>
            <a:lvl4pPr>
              <a:defRPr/>
            </a:lvl4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4"/>
          </p:nvPr>
        </p:nvSpPr>
        <p:spPr bwMode="gray">
          <a:xfrm>
            <a:off x="444843" y="1955217"/>
            <a:ext cx="11301057" cy="24622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5"/>
          </p:nvPr>
        </p:nvSpPr>
        <p:spPr bwMode="gray">
          <a:xfrm>
            <a:off x="444843" y="2306140"/>
            <a:ext cx="11301057" cy="24622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6"/>
          </p:nvPr>
        </p:nvSpPr>
        <p:spPr bwMode="gray">
          <a:xfrm>
            <a:off x="444843" y="2560142"/>
            <a:ext cx="11301057" cy="24622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7"/>
          </p:nvPr>
        </p:nvSpPr>
        <p:spPr bwMode="gray">
          <a:xfrm>
            <a:off x="444843" y="2915134"/>
            <a:ext cx="11301057" cy="246221"/>
          </a:xfrm>
        </p:spPr>
        <p:txBody>
          <a:bodyPr/>
          <a:lstStyle>
            <a:lvl1pPr marL="360363" indent="-360363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2" name="Textplatzhalter 9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3169133"/>
            <a:ext cx="11301057" cy="246221"/>
          </a:xfrm>
        </p:spPr>
        <p:txBody>
          <a:bodyPr/>
          <a:lstStyle>
            <a:lvl1pPr marL="360363" indent="-360363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11798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ß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444843" y="3756944"/>
            <a:ext cx="11301057" cy="1025922"/>
          </a:xfrm>
        </p:spPr>
        <p:txBody>
          <a:bodyPr anchor="b" anchorCtr="0"/>
          <a:lstStyle>
            <a:lvl1pPr>
              <a:lnSpc>
                <a:spcPts val="4000"/>
              </a:lnSpc>
              <a:defRPr sz="3699" baseline="0"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444843" y="4981934"/>
            <a:ext cx="11301057" cy="256480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b="1" i="0" cap="all" spc="23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66164" y="563254"/>
            <a:ext cx="1259672" cy="1370141"/>
          </a:xfrm>
          <a:prstGeom prst="rect">
            <a:avLst/>
          </a:prstGeom>
        </p:spPr>
      </p:pic>
      <p:grpSp>
        <p:nvGrpSpPr>
          <p:cNvPr id="18" name="Gruppieren 17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0" name="Freihandform: Form 19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1" name="Freihandform: Form 20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4" name="Gruppieren 23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6" name="Freihandform: Form 25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7" name="Freihandform: Form 26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8" name="Freihandform: Form 27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9" name="Freihandform: Form 28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0" name="Gruppieren 29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31" name="Freihandform: Form 30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2" name="Freihandform: Form 31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3" name="Gruppieren 32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34" name="Freihandform: Form 33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5" name="Freihandform: Form 34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54" name="Freihandform: Form 53"/>
          <p:cNvSpPr/>
          <p:nvPr userDrawn="1"/>
        </p:nvSpPr>
        <p:spPr bwMode="gray">
          <a:xfrm>
            <a:off x="2230292" y="0"/>
            <a:ext cx="7719990" cy="3196710"/>
          </a:xfrm>
          <a:custGeom>
            <a:avLst/>
            <a:gdLst>
              <a:gd name="connsiteX0" fmla="*/ 2501972 w 7722000"/>
              <a:gd name="connsiteY0" fmla="*/ 2484000 h 3196710"/>
              <a:gd name="connsiteX1" fmla="*/ 2519416 w 7722000"/>
              <a:gd name="connsiteY1" fmla="*/ 2507328 h 3196710"/>
              <a:gd name="connsiteX2" fmla="*/ 3866714 w 7722000"/>
              <a:gd name="connsiteY2" fmla="*/ 3142710 h 3196710"/>
              <a:gd name="connsiteX3" fmla="*/ 5214013 w 7722000"/>
              <a:gd name="connsiteY3" fmla="*/ 2507328 h 3196710"/>
              <a:gd name="connsiteX4" fmla="*/ 5231457 w 7722000"/>
              <a:gd name="connsiteY4" fmla="*/ 2484000 h 3196710"/>
              <a:gd name="connsiteX5" fmla="*/ 2055661 w 7722000"/>
              <a:gd name="connsiteY5" fmla="*/ 0 h 3196710"/>
              <a:gd name="connsiteX6" fmla="*/ 2109661 w 7722000"/>
              <a:gd name="connsiteY6" fmla="*/ 0 h 3196710"/>
              <a:gd name="connsiteX7" fmla="*/ 2109661 w 7722000"/>
              <a:gd name="connsiteY7" fmla="*/ 252000 h 3196710"/>
              <a:gd name="connsiteX8" fmla="*/ 5601661 w 7722000"/>
              <a:gd name="connsiteY8" fmla="*/ 252000 h 3196710"/>
              <a:gd name="connsiteX9" fmla="*/ 5601661 w 7722000"/>
              <a:gd name="connsiteY9" fmla="*/ 0 h 3196710"/>
              <a:gd name="connsiteX10" fmla="*/ 5655661 w 7722000"/>
              <a:gd name="connsiteY10" fmla="*/ 0 h 3196710"/>
              <a:gd name="connsiteX11" fmla="*/ 5655661 w 7722000"/>
              <a:gd name="connsiteY11" fmla="*/ 306000 h 3196710"/>
              <a:gd name="connsiteX12" fmla="*/ 2055661 w 7722000"/>
              <a:gd name="connsiteY12" fmla="*/ 306000 h 3196710"/>
              <a:gd name="connsiteX13" fmla="*/ 0 w 7722000"/>
              <a:gd name="connsiteY13" fmla="*/ 0 h 3196710"/>
              <a:gd name="connsiteX14" fmla="*/ 54000 w 7722000"/>
              <a:gd name="connsiteY14" fmla="*/ 0 h 3196710"/>
              <a:gd name="connsiteX15" fmla="*/ 54000 w 7722000"/>
              <a:gd name="connsiteY15" fmla="*/ 2430000 h 3196710"/>
              <a:gd name="connsiteX16" fmla="*/ 7668000 w 7722000"/>
              <a:gd name="connsiteY16" fmla="*/ 2430000 h 3196710"/>
              <a:gd name="connsiteX17" fmla="*/ 7668000 w 7722000"/>
              <a:gd name="connsiteY17" fmla="*/ 0 h 3196710"/>
              <a:gd name="connsiteX18" fmla="*/ 7722000 w 7722000"/>
              <a:gd name="connsiteY18" fmla="*/ 0 h 3196710"/>
              <a:gd name="connsiteX19" fmla="*/ 7722000 w 7722000"/>
              <a:gd name="connsiteY19" fmla="*/ 2484000 h 3196710"/>
              <a:gd name="connsiteX20" fmla="*/ 5298813 w 7722000"/>
              <a:gd name="connsiteY20" fmla="*/ 2484000 h 3196710"/>
              <a:gd name="connsiteX21" fmla="*/ 5255682 w 7722000"/>
              <a:gd name="connsiteY21" fmla="*/ 2541677 h 3196710"/>
              <a:gd name="connsiteX22" fmla="*/ 3866714 w 7722000"/>
              <a:gd name="connsiteY22" fmla="*/ 3196710 h 3196710"/>
              <a:gd name="connsiteX23" fmla="*/ 2477747 w 7722000"/>
              <a:gd name="connsiteY23" fmla="*/ 2541677 h 3196710"/>
              <a:gd name="connsiteX24" fmla="*/ 2434617 w 7722000"/>
              <a:gd name="connsiteY24" fmla="*/ 2484000 h 3196710"/>
              <a:gd name="connsiteX25" fmla="*/ 0 w 7722000"/>
              <a:gd name="connsiteY25" fmla="*/ 2484000 h 319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22000" h="3196710">
                <a:moveTo>
                  <a:pt x="2501972" y="2484000"/>
                </a:moveTo>
                <a:lnTo>
                  <a:pt x="2519416" y="2507328"/>
                </a:lnTo>
                <a:cubicBezTo>
                  <a:pt x="2839658" y="2895372"/>
                  <a:pt x="3324302" y="3142710"/>
                  <a:pt x="3866714" y="3142710"/>
                </a:cubicBezTo>
                <a:cubicBezTo>
                  <a:pt x="4409127" y="3142710"/>
                  <a:pt x="4893771" y="2895372"/>
                  <a:pt x="5214013" y="2507328"/>
                </a:cubicBezTo>
                <a:lnTo>
                  <a:pt x="5231457" y="2484000"/>
                </a:lnTo>
                <a:close/>
                <a:moveTo>
                  <a:pt x="2055661" y="0"/>
                </a:moveTo>
                <a:lnTo>
                  <a:pt x="2109661" y="0"/>
                </a:lnTo>
                <a:lnTo>
                  <a:pt x="2109661" y="252000"/>
                </a:lnTo>
                <a:lnTo>
                  <a:pt x="5601661" y="252000"/>
                </a:lnTo>
                <a:lnTo>
                  <a:pt x="5601661" y="0"/>
                </a:lnTo>
                <a:lnTo>
                  <a:pt x="5655661" y="0"/>
                </a:lnTo>
                <a:lnTo>
                  <a:pt x="5655661" y="306000"/>
                </a:lnTo>
                <a:lnTo>
                  <a:pt x="2055661" y="306000"/>
                </a:lnTo>
                <a:close/>
                <a:moveTo>
                  <a:pt x="0" y="0"/>
                </a:moveTo>
                <a:lnTo>
                  <a:pt x="54000" y="0"/>
                </a:lnTo>
                <a:lnTo>
                  <a:pt x="54000" y="2430000"/>
                </a:lnTo>
                <a:lnTo>
                  <a:pt x="7668000" y="2430000"/>
                </a:lnTo>
                <a:lnTo>
                  <a:pt x="7668000" y="0"/>
                </a:lnTo>
                <a:lnTo>
                  <a:pt x="7722000" y="0"/>
                </a:lnTo>
                <a:lnTo>
                  <a:pt x="7722000" y="2484000"/>
                </a:lnTo>
                <a:lnTo>
                  <a:pt x="5298813" y="2484000"/>
                </a:lnTo>
                <a:lnTo>
                  <a:pt x="5255682" y="2541677"/>
                </a:lnTo>
                <a:cubicBezTo>
                  <a:pt x="4925536" y="2941722"/>
                  <a:pt x="4425903" y="3196710"/>
                  <a:pt x="3866714" y="3196710"/>
                </a:cubicBezTo>
                <a:cubicBezTo>
                  <a:pt x="3307526" y="3196710"/>
                  <a:pt x="2807893" y="2941722"/>
                  <a:pt x="2477747" y="2541677"/>
                </a:cubicBezTo>
                <a:lnTo>
                  <a:pt x="2434617" y="2484000"/>
                </a:lnTo>
                <a:lnTo>
                  <a:pt x="0" y="248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</p:spTree>
    <p:extLst>
      <p:ext uri="{BB962C8B-B14F-4D97-AF65-F5344CB8AC3E}">
        <p14:creationId xmlns:p14="http://schemas.microsoft.com/office/powerpoint/2010/main" val="134581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ildplatzhalter 28"/>
          <p:cNvSpPr>
            <a:spLocks noGrp="1"/>
          </p:cNvSpPr>
          <p:nvPr>
            <p:ph type="pic" sz="quarter" idx="18"/>
          </p:nvPr>
        </p:nvSpPr>
        <p:spPr bwMode="gray">
          <a:xfrm>
            <a:off x="7779549" y="0"/>
            <a:ext cx="4412451" cy="6858000"/>
          </a:xfrm>
          <a:custGeom>
            <a:avLst/>
            <a:gdLst>
              <a:gd name="connsiteX0" fmla="*/ 0 w 4413600"/>
              <a:gd name="connsiteY0" fmla="*/ 4806776 h 6858000"/>
              <a:gd name="connsiteX1" fmla="*/ 216534 w 4413600"/>
              <a:gd name="connsiteY1" fmla="*/ 4814300 h 6858000"/>
              <a:gd name="connsiteX2" fmla="*/ 3171593 w 4413600"/>
              <a:gd name="connsiteY2" fmla="*/ 6717625 h 6858000"/>
              <a:gd name="connsiteX3" fmla="*/ 3239215 w 4413600"/>
              <a:gd name="connsiteY3" fmla="*/ 6858000 h 6858000"/>
              <a:gd name="connsiteX4" fmla="*/ 0 w 4413600"/>
              <a:gd name="connsiteY4" fmla="*/ 6858000 h 6858000"/>
              <a:gd name="connsiteX5" fmla="*/ 0 w 4413600"/>
              <a:gd name="connsiteY5" fmla="*/ 0 h 6858000"/>
              <a:gd name="connsiteX6" fmla="*/ 4413600 w 4413600"/>
              <a:gd name="connsiteY6" fmla="*/ 0 h 6858000"/>
              <a:gd name="connsiteX7" fmla="*/ 4413600 w 4413600"/>
              <a:gd name="connsiteY7" fmla="*/ 6858000 h 6858000"/>
              <a:gd name="connsiteX8" fmla="*/ 3303780 w 4413600"/>
              <a:gd name="connsiteY8" fmla="*/ 6858000 h 6858000"/>
              <a:gd name="connsiteX9" fmla="*/ 3300962 w 4413600"/>
              <a:gd name="connsiteY9" fmla="*/ 6851767 h 6858000"/>
              <a:gd name="connsiteX10" fmla="*/ 232131 w 4413600"/>
              <a:gd name="connsiteY10" fmla="*/ 4761273 h 6858000"/>
              <a:gd name="connsiteX11" fmla="*/ 0 w 4413600"/>
              <a:gd name="connsiteY11" fmla="*/ 47528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13600" h="6858000">
                <a:moveTo>
                  <a:pt x="0" y="4806776"/>
                </a:moveTo>
                <a:lnTo>
                  <a:pt x="216534" y="4814300"/>
                </a:lnTo>
                <a:cubicBezTo>
                  <a:pt x="1494573" y="4903423"/>
                  <a:pt x="2591500" y="5649771"/>
                  <a:pt x="3171593" y="6717625"/>
                </a:cubicBezTo>
                <a:lnTo>
                  <a:pt x="3239215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4413600" y="0"/>
                </a:lnTo>
                <a:lnTo>
                  <a:pt x="4413600" y="6858000"/>
                </a:lnTo>
                <a:lnTo>
                  <a:pt x="3303780" y="6858000"/>
                </a:lnTo>
                <a:lnTo>
                  <a:pt x="3300962" y="6851767"/>
                </a:lnTo>
                <a:cubicBezTo>
                  <a:pt x="2739546" y="5686639"/>
                  <a:pt x="1586841" y="4860046"/>
                  <a:pt x="232131" y="4761273"/>
                </a:cubicBezTo>
                <a:lnTo>
                  <a:pt x="0" y="4752842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60" name="Rechteck 59"/>
          <p:cNvSpPr/>
          <p:nvPr userDrawn="1"/>
        </p:nvSpPr>
        <p:spPr bwMode="gray">
          <a:xfrm>
            <a:off x="7724239" y="0"/>
            <a:ext cx="539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66" name="Freihandform: Form 65"/>
          <p:cNvSpPr>
            <a:spLocks noChangeAspect="1"/>
          </p:cNvSpPr>
          <p:nvPr userDrawn="1"/>
        </p:nvSpPr>
        <p:spPr bwMode="gray">
          <a:xfrm>
            <a:off x="4393872" y="4751338"/>
            <a:ext cx="6688596" cy="2106662"/>
          </a:xfrm>
          <a:custGeom>
            <a:avLst/>
            <a:gdLst>
              <a:gd name="connsiteX0" fmla="*/ 3345169 w 6690338"/>
              <a:gd name="connsiteY0" fmla="*/ 0 h 2106662"/>
              <a:gd name="connsiteX1" fmla="*/ 6687520 w 6690338"/>
              <a:gd name="connsiteY1" fmla="*/ 2100429 h 2106662"/>
              <a:gd name="connsiteX2" fmla="*/ 6690338 w 6690338"/>
              <a:gd name="connsiteY2" fmla="*/ 2106662 h 2106662"/>
              <a:gd name="connsiteX3" fmla="*/ 6625773 w 6690338"/>
              <a:gd name="connsiteY3" fmla="*/ 2106662 h 2106662"/>
              <a:gd name="connsiteX4" fmla="*/ 6558151 w 6690338"/>
              <a:gd name="connsiteY4" fmla="*/ 1966287 h 2106662"/>
              <a:gd name="connsiteX5" fmla="*/ 3345169 w 6690338"/>
              <a:gd name="connsiteY5" fmla="*/ 54000 h 2106662"/>
              <a:gd name="connsiteX6" fmla="*/ 132188 w 6690338"/>
              <a:gd name="connsiteY6" fmla="*/ 1966287 h 2106662"/>
              <a:gd name="connsiteX7" fmla="*/ 64565 w 6690338"/>
              <a:gd name="connsiteY7" fmla="*/ 2106662 h 2106662"/>
              <a:gd name="connsiteX8" fmla="*/ 0 w 6690338"/>
              <a:gd name="connsiteY8" fmla="*/ 2106662 h 2106662"/>
              <a:gd name="connsiteX9" fmla="*/ 2818 w 6690338"/>
              <a:gd name="connsiteY9" fmla="*/ 2100429 h 2106662"/>
              <a:gd name="connsiteX10" fmla="*/ 3345169 w 6690338"/>
              <a:gd name="connsiteY10" fmla="*/ 0 h 210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90338" h="2106662">
                <a:moveTo>
                  <a:pt x="3345169" y="0"/>
                </a:moveTo>
                <a:cubicBezTo>
                  <a:pt x="4817077" y="0"/>
                  <a:pt x="6088676" y="857625"/>
                  <a:pt x="6687520" y="2100429"/>
                </a:cubicBezTo>
                <a:lnTo>
                  <a:pt x="6690338" y="2106662"/>
                </a:lnTo>
                <a:lnTo>
                  <a:pt x="6625773" y="2106662"/>
                </a:lnTo>
                <a:lnTo>
                  <a:pt x="6558151" y="1966287"/>
                </a:lnTo>
                <a:cubicBezTo>
                  <a:pt x="5939385" y="827243"/>
                  <a:pt x="4732577" y="54000"/>
                  <a:pt x="3345169" y="54000"/>
                </a:cubicBezTo>
                <a:cubicBezTo>
                  <a:pt x="1957761" y="54000"/>
                  <a:pt x="750953" y="827243"/>
                  <a:pt x="132188" y="1966287"/>
                </a:cubicBezTo>
                <a:lnTo>
                  <a:pt x="64565" y="2106662"/>
                </a:lnTo>
                <a:lnTo>
                  <a:pt x="0" y="2106662"/>
                </a:lnTo>
                <a:lnTo>
                  <a:pt x="2818" y="2100429"/>
                </a:lnTo>
                <a:cubicBezTo>
                  <a:pt x="601663" y="857625"/>
                  <a:pt x="1873261" y="0"/>
                  <a:pt x="3345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444843" y="2988048"/>
            <a:ext cx="6658266" cy="1538883"/>
          </a:xfrm>
        </p:spPr>
        <p:txBody>
          <a:bodyPr anchor="b" anchorCtr="0"/>
          <a:lstStyle>
            <a:lvl1pPr>
              <a:lnSpc>
                <a:spcPts val="4000"/>
              </a:lnSpc>
              <a:defRPr sz="3699" baseline="0"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444843" y="4725999"/>
            <a:ext cx="5362603" cy="512961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b="1" i="0" cap="all" spc="23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 bwMode="gray">
          <a:xfrm>
            <a:off x="444843" y="5172621"/>
            <a:ext cx="4858735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66164" y="563254"/>
            <a:ext cx="1259672" cy="1370141"/>
          </a:xfrm>
          <a:prstGeom prst="rect">
            <a:avLst/>
          </a:prstGeom>
        </p:spPr>
      </p:pic>
      <p:grpSp>
        <p:nvGrpSpPr>
          <p:cNvPr id="40" name="Gruppieren 39"/>
          <p:cNvGrpSpPr/>
          <p:nvPr userDrawn="1"/>
        </p:nvGrpSpPr>
        <p:grpSpPr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42" name="Freihandform: Form 41"/>
            <p:cNvSpPr/>
            <p:nvPr userDrawn="1"/>
          </p:nvSpPr>
          <p:spPr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43" name="Freihandform: Form 42"/>
            <p:cNvSpPr/>
            <p:nvPr userDrawn="1"/>
          </p:nvSpPr>
          <p:spPr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44" name="Freihandform: Form 43"/>
            <p:cNvSpPr/>
            <p:nvPr userDrawn="1"/>
          </p:nvSpPr>
          <p:spPr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45" name="Freihandform: Form 44"/>
            <p:cNvSpPr/>
            <p:nvPr userDrawn="1"/>
          </p:nvSpPr>
          <p:spPr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46" name="Gruppieren 45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48" name="Freihandform: Form 47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49" name="Freihandform: Form 48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50" name="Freihandform: Form 49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51" name="Freihandform: Form 50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52" name="Gruppieren 51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53" name="Freihandform: Form 52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54" name="Freihandform: Form 53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55" name="Gruppieren 54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56" name="Freihandform: Form 55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57" name="Freihandform: Form 56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25" name="Textplatzhalter 9"/>
          <p:cNvSpPr>
            <a:spLocks noGrp="1"/>
          </p:cNvSpPr>
          <p:nvPr>
            <p:ph type="body" sz="quarter" idx="11"/>
          </p:nvPr>
        </p:nvSpPr>
        <p:spPr bwMode="gray">
          <a:xfrm>
            <a:off x="444843" y="5346736"/>
            <a:ext cx="4860000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27837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ihandform: Form 17"/>
          <p:cNvSpPr/>
          <p:nvPr userDrawn="1"/>
        </p:nvSpPr>
        <p:spPr bwMode="gray">
          <a:xfrm>
            <a:off x="2230292" y="0"/>
            <a:ext cx="7719990" cy="3196710"/>
          </a:xfrm>
          <a:custGeom>
            <a:avLst/>
            <a:gdLst>
              <a:gd name="connsiteX0" fmla="*/ 2501972 w 7722000"/>
              <a:gd name="connsiteY0" fmla="*/ 2484000 h 3196710"/>
              <a:gd name="connsiteX1" fmla="*/ 2519416 w 7722000"/>
              <a:gd name="connsiteY1" fmla="*/ 2507328 h 3196710"/>
              <a:gd name="connsiteX2" fmla="*/ 3866714 w 7722000"/>
              <a:gd name="connsiteY2" fmla="*/ 3142710 h 3196710"/>
              <a:gd name="connsiteX3" fmla="*/ 5214013 w 7722000"/>
              <a:gd name="connsiteY3" fmla="*/ 2507328 h 3196710"/>
              <a:gd name="connsiteX4" fmla="*/ 5231457 w 7722000"/>
              <a:gd name="connsiteY4" fmla="*/ 2484000 h 3196710"/>
              <a:gd name="connsiteX5" fmla="*/ 2055661 w 7722000"/>
              <a:gd name="connsiteY5" fmla="*/ 0 h 3196710"/>
              <a:gd name="connsiteX6" fmla="*/ 2109661 w 7722000"/>
              <a:gd name="connsiteY6" fmla="*/ 0 h 3196710"/>
              <a:gd name="connsiteX7" fmla="*/ 2109661 w 7722000"/>
              <a:gd name="connsiteY7" fmla="*/ 252000 h 3196710"/>
              <a:gd name="connsiteX8" fmla="*/ 5601661 w 7722000"/>
              <a:gd name="connsiteY8" fmla="*/ 252000 h 3196710"/>
              <a:gd name="connsiteX9" fmla="*/ 5601661 w 7722000"/>
              <a:gd name="connsiteY9" fmla="*/ 0 h 3196710"/>
              <a:gd name="connsiteX10" fmla="*/ 5655661 w 7722000"/>
              <a:gd name="connsiteY10" fmla="*/ 0 h 3196710"/>
              <a:gd name="connsiteX11" fmla="*/ 5655661 w 7722000"/>
              <a:gd name="connsiteY11" fmla="*/ 306000 h 3196710"/>
              <a:gd name="connsiteX12" fmla="*/ 2055661 w 7722000"/>
              <a:gd name="connsiteY12" fmla="*/ 306000 h 3196710"/>
              <a:gd name="connsiteX13" fmla="*/ 0 w 7722000"/>
              <a:gd name="connsiteY13" fmla="*/ 0 h 3196710"/>
              <a:gd name="connsiteX14" fmla="*/ 54000 w 7722000"/>
              <a:gd name="connsiteY14" fmla="*/ 0 h 3196710"/>
              <a:gd name="connsiteX15" fmla="*/ 54000 w 7722000"/>
              <a:gd name="connsiteY15" fmla="*/ 2430000 h 3196710"/>
              <a:gd name="connsiteX16" fmla="*/ 7668000 w 7722000"/>
              <a:gd name="connsiteY16" fmla="*/ 2430000 h 3196710"/>
              <a:gd name="connsiteX17" fmla="*/ 7668000 w 7722000"/>
              <a:gd name="connsiteY17" fmla="*/ 0 h 3196710"/>
              <a:gd name="connsiteX18" fmla="*/ 7722000 w 7722000"/>
              <a:gd name="connsiteY18" fmla="*/ 0 h 3196710"/>
              <a:gd name="connsiteX19" fmla="*/ 7722000 w 7722000"/>
              <a:gd name="connsiteY19" fmla="*/ 2484000 h 3196710"/>
              <a:gd name="connsiteX20" fmla="*/ 5298813 w 7722000"/>
              <a:gd name="connsiteY20" fmla="*/ 2484000 h 3196710"/>
              <a:gd name="connsiteX21" fmla="*/ 5255682 w 7722000"/>
              <a:gd name="connsiteY21" fmla="*/ 2541677 h 3196710"/>
              <a:gd name="connsiteX22" fmla="*/ 3866714 w 7722000"/>
              <a:gd name="connsiteY22" fmla="*/ 3196710 h 3196710"/>
              <a:gd name="connsiteX23" fmla="*/ 2477747 w 7722000"/>
              <a:gd name="connsiteY23" fmla="*/ 2541677 h 3196710"/>
              <a:gd name="connsiteX24" fmla="*/ 2434617 w 7722000"/>
              <a:gd name="connsiteY24" fmla="*/ 2484000 h 3196710"/>
              <a:gd name="connsiteX25" fmla="*/ 0 w 7722000"/>
              <a:gd name="connsiteY25" fmla="*/ 2484000 h 319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22000" h="3196710">
                <a:moveTo>
                  <a:pt x="2501972" y="2484000"/>
                </a:moveTo>
                <a:lnTo>
                  <a:pt x="2519416" y="2507328"/>
                </a:lnTo>
                <a:cubicBezTo>
                  <a:pt x="2839658" y="2895372"/>
                  <a:pt x="3324302" y="3142710"/>
                  <a:pt x="3866714" y="3142710"/>
                </a:cubicBezTo>
                <a:cubicBezTo>
                  <a:pt x="4409127" y="3142710"/>
                  <a:pt x="4893771" y="2895372"/>
                  <a:pt x="5214013" y="2507328"/>
                </a:cubicBezTo>
                <a:lnTo>
                  <a:pt x="5231457" y="2484000"/>
                </a:lnTo>
                <a:close/>
                <a:moveTo>
                  <a:pt x="2055661" y="0"/>
                </a:moveTo>
                <a:lnTo>
                  <a:pt x="2109661" y="0"/>
                </a:lnTo>
                <a:lnTo>
                  <a:pt x="2109661" y="252000"/>
                </a:lnTo>
                <a:lnTo>
                  <a:pt x="5601661" y="252000"/>
                </a:lnTo>
                <a:lnTo>
                  <a:pt x="5601661" y="0"/>
                </a:lnTo>
                <a:lnTo>
                  <a:pt x="5655661" y="0"/>
                </a:lnTo>
                <a:lnTo>
                  <a:pt x="5655661" y="306000"/>
                </a:lnTo>
                <a:lnTo>
                  <a:pt x="2055661" y="306000"/>
                </a:lnTo>
                <a:close/>
                <a:moveTo>
                  <a:pt x="0" y="0"/>
                </a:moveTo>
                <a:lnTo>
                  <a:pt x="54000" y="0"/>
                </a:lnTo>
                <a:lnTo>
                  <a:pt x="54000" y="2430000"/>
                </a:lnTo>
                <a:lnTo>
                  <a:pt x="7668000" y="2430000"/>
                </a:lnTo>
                <a:lnTo>
                  <a:pt x="7668000" y="0"/>
                </a:lnTo>
                <a:lnTo>
                  <a:pt x="7722000" y="0"/>
                </a:lnTo>
                <a:lnTo>
                  <a:pt x="7722000" y="2484000"/>
                </a:lnTo>
                <a:lnTo>
                  <a:pt x="5298813" y="2484000"/>
                </a:lnTo>
                <a:lnTo>
                  <a:pt x="5255682" y="2541677"/>
                </a:lnTo>
                <a:cubicBezTo>
                  <a:pt x="4925536" y="2941722"/>
                  <a:pt x="4425903" y="3196710"/>
                  <a:pt x="3866714" y="3196710"/>
                </a:cubicBezTo>
                <a:cubicBezTo>
                  <a:pt x="3307526" y="3196710"/>
                  <a:pt x="2807893" y="2941722"/>
                  <a:pt x="2477747" y="2541677"/>
                </a:cubicBezTo>
                <a:lnTo>
                  <a:pt x="2434617" y="2484000"/>
                </a:lnTo>
                <a:lnTo>
                  <a:pt x="0" y="248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1428AD0-2120-47E5-AAF6-555CCB3B5B5E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444843" y="3263300"/>
            <a:ext cx="11301057" cy="1025922"/>
          </a:xfrm>
        </p:spPr>
        <p:txBody>
          <a:bodyPr/>
          <a:lstStyle>
            <a:lvl1pPr>
              <a:lnSpc>
                <a:spcPts val="4000"/>
              </a:lnSpc>
              <a:spcBef>
                <a:spcPts val="0"/>
              </a:spcBef>
              <a:defRPr sz="3699" cap="all" spc="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86"/>
          <a:stretch/>
        </p:blipFill>
        <p:spPr bwMode="gray">
          <a:xfrm>
            <a:off x="5466164" y="563254"/>
            <a:ext cx="1259672" cy="993539"/>
          </a:xfrm>
          <a:prstGeom prst="rect">
            <a:avLst/>
          </a:prstGeom>
        </p:spPr>
      </p:pic>
      <p:grpSp>
        <p:nvGrpSpPr>
          <p:cNvPr id="20" name="Gruppieren 19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2" name="Freihandform: Form 21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4" name="Freihandform: Form 23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5" name="Freihandform: Form 24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6" name="Gruppieren 25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8" name="Freihandform: Form 27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9" name="Freihandform: Form 28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0" name="Freihandform: Form 29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1" name="Freihandform: Form 30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2" name="Gruppieren 31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33" name="Freihandform: Form 32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4" name="Freihandform: Form 33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5" name="Gruppieren 34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36" name="Freihandform: Form 35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7" name="Freihandform: Form 36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27" name="Rechteck 26"/>
          <p:cNvSpPr/>
          <p:nvPr userDrawn="1"/>
        </p:nvSpPr>
        <p:spPr>
          <a:xfrm>
            <a:off x="442913" y="6363099"/>
            <a:ext cx="11304587" cy="1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51265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444843" y="2480776"/>
            <a:ext cx="6658266" cy="1538883"/>
          </a:xfrm>
        </p:spPr>
        <p:txBody>
          <a:bodyPr/>
          <a:lstStyle>
            <a:lvl1pPr>
              <a:lnSpc>
                <a:spcPts val="4000"/>
              </a:lnSpc>
              <a:spcBef>
                <a:spcPts val="0"/>
              </a:spcBef>
              <a:defRPr sz="3699" cap="all" spc="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86"/>
          <a:stretch/>
        </p:blipFill>
        <p:spPr bwMode="gray">
          <a:xfrm>
            <a:off x="5466164" y="563254"/>
            <a:ext cx="1259672" cy="993539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E491AED-E482-47CF-837A-75DCC964CCB5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grpSp>
        <p:nvGrpSpPr>
          <p:cNvPr id="13" name="Gruppieren 12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15" name="Freihandform: Form 14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16" name="Freihandform: Form 15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17" name="Freihandform: Form 16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18" name="Freihandform: Form 17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19" name="Gruppieren 18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1" name="Freihandform: Form 20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4" name="Freihandform: Form 23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5" name="Gruppieren 24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26" name="Freihandform: Form 25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7" name="Freihandform: Form 26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8" name="Gruppieren 27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29" name="Freihandform: Form 28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0" name="Freihandform: Form 29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36" name="Bildplatzhalter 35"/>
          <p:cNvSpPr>
            <a:spLocks noGrp="1"/>
          </p:cNvSpPr>
          <p:nvPr>
            <p:ph type="pic" sz="quarter" idx="18"/>
          </p:nvPr>
        </p:nvSpPr>
        <p:spPr bwMode="gray">
          <a:xfrm>
            <a:off x="7779549" y="0"/>
            <a:ext cx="4412451" cy="6858000"/>
          </a:xfrm>
          <a:custGeom>
            <a:avLst/>
            <a:gdLst>
              <a:gd name="connsiteX0" fmla="*/ 0 w 4412451"/>
              <a:gd name="connsiteY0" fmla="*/ 6373899 h 6858000"/>
              <a:gd name="connsiteX1" fmla="*/ 2957220 w 4412451"/>
              <a:gd name="connsiteY1" fmla="*/ 6373899 h 6858000"/>
              <a:gd name="connsiteX2" fmla="*/ 3056055 w 4412451"/>
              <a:gd name="connsiteY2" fmla="*/ 6521252 h 6858000"/>
              <a:gd name="connsiteX3" fmla="*/ 3170767 w 4412451"/>
              <a:gd name="connsiteY3" fmla="*/ 6717625 h 6858000"/>
              <a:gd name="connsiteX4" fmla="*/ 3238372 w 4412451"/>
              <a:gd name="connsiteY4" fmla="*/ 6858000 h 6858000"/>
              <a:gd name="connsiteX5" fmla="*/ 0 w 4412451"/>
              <a:gd name="connsiteY5" fmla="*/ 6858000 h 6858000"/>
              <a:gd name="connsiteX6" fmla="*/ 0 w 4412451"/>
              <a:gd name="connsiteY6" fmla="*/ 4806776 h 6858000"/>
              <a:gd name="connsiteX7" fmla="*/ 216478 w 4412451"/>
              <a:gd name="connsiteY7" fmla="*/ 4814300 h 6858000"/>
              <a:gd name="connsiteX8" fmla="*/ 2929724 w 4412451"/>
              <a:gd name="connsiteY8" fmla="*/ 6332906 h 6858000"/>
              <a:gd name="connsiteX9" fmla="*/ 2949976 w 4412451"/>
              <a:gd name="connsiteY9" fmla="*/ 6363099 h 6858000"/>
              <a:gd name="connsiteX10" fmla="*/ 0 w 4412451"/>
              <a:gd name="connsiteY10" fmla="*/ 6363099 h 6858000"/>
              <a:gd name="connsiteX11" fmla="*/ 0 w 4412451"/>
              <a:gd name="connsiteY11" fmla="*/ 0 h 6858000"/>
              <a:gd name="connsiteX12" fmla="*/ 4412451 w 4412451"/>
              <a:gd name="connsiteY12" fmla="*/ 0 h 6858000"/>
              <a:gd name="connsiteX13" fmla="*/ 4412451 w 4412451"/>
              <a:gd name="connsiteY13" fmla="*/ 6858000 h 6858000"/>
              <a:gd name="connsiteX14" fmla="*/ 3302920 w 4412451"/>
              <a:gd name="connsiteY14" fmla="*/ 6858000 h 6858000"/>
              <a:gd name="connsiteX15" fmla="*/ 3300103 w 4412451"/>
              <a:gd name="connsiteY15" fmla="*/ 6851767 h 6858000"/>
              <a:gd name="connsiteX16" fmla="*/ 3062677 w 4412451"/>
              <a:gd name="connsiteY16" fmla="*/ 6431473 h 6858000"/>
              <a:gd name="connsiteX17" fmla="*/ 3022289 w 4412451"/>
              <a:gd name="connsiteY17" fmla="*/ 6373899 h 6858000"/>
              <a:gd name="connsiteX18" fmla="*/ 3967951 w 4412451"/>
              <a:gd name="connsiteY18" fmla="*/ 6373899 h 6858000"/>
              <a:gd name="connsiteX19" fmla="*/ 3967951 w 4412451"/>
              <a:gd name="connsiteY19" fmla="*/ 6363099 h 6858000"/>
              <a:gd name="connsiteX20" fmla="*/ 3014713 w 4412451"/>
              <a:gd name="connsiteY20" fmla="*/ 6363099 h 6858000"/>
              <a:gd name="connsiteX21" fmla="*/ 2924608 w 4412451"/>
              <a:gd name="connsiteY21" fmla="*/ 6234654 h 6858000"/>
              <a:gd name="connsiteX22" fmla="*/ 232071 w 4412451"/>
              <a:gd name="connsiteY22" fmla="*/ 4761273 h 6858000"/>
              <a:gd name="connsiteX23" fmla="*/ 0 w 4412451"/>
              <a:gd name="connsiteY23" fmla="*/ 47528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412451" h="6858000">
                <a:moveTo>
                  <a:pt x="0" y="6373899"/>
                </a:moveTo>
                <a:lnTo>
                  <a:pt x="2957220" y="6373899"/>
                </a:lnTo>
                <a:lnTo>
                  <a:pt x="3056055" y="6521252"/>
                </a:lnTo>
                <a:cubicBezTo>
                  <a:pt x="3096256" y="6585399"/>
                  <a:pt x="3134521" y="6650884"/>
                  <a:pt x="3170767" y="6717625"/>
                </a:cubicBezTo>
                <a:lnTo>
                  <a:pt x="3238372" y="6858000"/>
                </a:lnTo>
                <a:lnTo>
                  <a:pt x="0" y="6858000"/>
                </a:lnTo>
                <a:close/>
                <a:moveTo>
                  <a:pt x="0" y="4806776"/>
                </a:moveTo>
                <a:lnTo>
                  <a:pt x="216478" y="4814300"/>
                </a:lnTo>
                <a:cubicBezTo>
                  <a:pt x="1334471" y="4892283"/>
                  <a:pt x="2313836" y="5473453"/>
                  <a:pt x="2929724" y="6332906"/>
                </a:cubicBezTo>
                <a:lnTo>
                  <a:pt x="2949976" y="6363099"/>
                </a:lnTo>
                <a:lnTo>
                  <a:pt x="0" y="6363099"/>
                </a:lnTo>
                <a:close/>
                <a:moveTo>
                  <a:pt x="0" y="0"/>
                </a:moveTo>
                <a:lnTo>
                  <a:pt x="4412451" y="0"/>
                </a:lnTo>
                <a:lnTo>
                  <a:pt x="4412451" y="6858000"/>
                </a:lnTo>
                <a:lnTo>
                  <a:pt x="3302920" y="6858000"/>
                </a:lnTo>
                <a:lnTo>
                  <a:pt x="3300103" y="6851767"/>
                </a:lnTo>
                <a:cubicBezTo>
                  <a:pt x="3229944" y="6706126"/>
                  <a:pt x="3150549" y="6565775"/>
                  <a:pt x="3062677" y="6431473"/>
                </a:cubicBezTo>
                <a:lnTo>
                  <a:pt x="3022289" y="6373899"/>
                </a:lnTo>
                <a:lnTo>
                  <a:pt x="3967951" y="6373899"/>
                </a:lnTo>
                <a:lnTo>
                  <a:pt x="3967951" y="6363099"/>
                </a:lnTo>
                <a:lnTo>
                  <a:pt x="3014713" y="6363099"/>
                </a:lnTo>
                <a:lnTo>
                  <a:pt x="2924608" y="6234654"/>
                </a:lnTo>
                <a:cubicBezTo>
                  <a:pt x="2299581" y="5402254"/>
                  <a:pt x="1332486" y="4841526"/>
                  <a:pt x="232071" y="4761273"/>
                </a:cubicBezTo>
                <a:lnTo>
                  <a:pt x="0" y="4752842"/>
                </a:lnTo>
                <a:close/>
              </a:path>
            </a:pathLst>
          </a:custGeom>
          <a:noFill/>
        </p:spPr>
        <p:txBody>
          <a:bodyPr wrap="square"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32" name="Rechteck 31"/>
          <p:cNvSpPr/>
          <p:nvPr userDrawn="1"/>
        </p:nvSpPr>
        <p:spPr bwMode="gray">
          <a:xfrm>
            <a:off x="7724239" y="0"/>
            <a:ext cx="539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33" name="Freihandform: Form 32"/>
          <p:cNvSpPr>
            <a:spLocks noChangeAspect="1"/>
          </p:cNvSpPr>
          <p:nvPr userDrawn="1"/>
        </p:nvSpPr>
        <p:spPr bwMode="gray">
          <a:xfrm>
            <a:off x="4393872" y="4751338"/>
            <a:ext cx="6688596" cy="2106662"/>
          </a:xfrm>
          <a:custGeom>
            <a:avLst/>
            <a:gdLst>
              <a:gd name="connsiteX0" fmla="*/ 3345169 w 6690338"/>
              <a:gd name="connsiteY0" fmla="*/ 0 h 2106662"/>
              <a:gd name="connsiteX1" fmla="*/ 6687520 w 6690338"/>
              <a:gd name="connsiteY1" fmla="*/ 2100429 h 2106662"/>
              <a:gd name="connsiteX2" fmla="*/ 6690338 w 6690338"/>
              <a:gd name="connsiteY2" fmla="*/ 2106662 h 2106662"/>
              <a:gd name="connsiteX3" fmla="*/ 6625773 w 6690338"/>
              <a:gd name="connsiteY3" fmla="*/ 2106662 h 2106662"/>
              <a:gd name="connsiteX4" fmla="*/ 6558151 w 6690338"/>
              <a:gd name="connsiteY4" fmla="*/ 1966287 h 2106662"/>
              <a:gd name="connsiteX5" fmla="*/ 3345169 w 6690338"/>
              <a:gd name="connsiteY5" fmla="*/ 54000 h 2106662"/>
              <a:gd name="connsiteX6" fmla="*/ 132188 w 6690338"/>
              <a:gd name="connsiteY6" fmla="*/ 1966287 h 2106662"/>
              <a:gd name="connsiteX7" fmla="*/ 64565 w 6690338"/>
              <a:gd name="connsiteY7" fmla="*/ 2106662 h 2106662"/>
              <a:gd name="connsiteX8" fmla="*/ 0 w 6690338"/>
              <a:gd name="connsiteY8" fmla="*/ 2106662 h 2106662"/>
              <a:gd name="connsiteX9" fmla="*/ 2818 w 6690338"/>
              <a:gd name="connsiteY9" fmla="*/ 2100429 h 2106662"/>
              <a:gd name="connsiteX10" fmla="*/ 3345169 w 6690338"/>
              <a:gd name="connsiteY10" fmla="*/ 0 h 210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90338" h="2106662">
                <a:moveTo>
                  <a:pt x="3345169" y="0"/>
                </a:moveTo>
                <a:cubicBezTo>
                  <a:pt x="4817077" y="0"/>
                  <a:pt x="6088676" y="857625"/>
                  <a:pt x="6687520" y="2100429"/>
                </a:cubicBezTo>
                <a:lnTo>
                  <a:pt x="6690338" y="2106662"/>
                </a:lnTo>
                <a:lnTo>
                  <a:pt x="6625773" y="2106662"/>
                </a:lnTo>
                <a:lnTo>
                  <a:pt x="6558151" y="1966287"/>
                </a:lnTo>
                <a:cubicBezTo>
                  <a:pt x="5939385" y="827243"/>
                  <a:pt x="4732577" y="54000"/>
                  <a:pt x="3345169" y="54000"/>
                </a:cubicBezTo>
                <a:cubicBezTo>
                  <a:pt x="1957761" y="54000"/>
                  <a:pt x="750953" y="827243"/>
                  <a:pt x="132188" y="1966287"/>
                </a:cubicBezTo>
                <a:lnTo>
                  <a:pt x="64565" y="2106662"/>
                </a:lnTo>
                <a:lnTo>
                  <a:pt x="0" y="2106662"/>
                </a:lnTo>
                <a:lnTo>
                  <a:pt x="2818" y="2100429"/>
                </a:lnTo>
                <a:cubicBezTo>
                  <a:pt x="601663" y="857625"/>
                  <a:pt x="1873261" y="0"/>
                  <a:pt x="3345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34" name="Rechteck 33"/>
          <p:cNvSpPr/>
          <p:nvPr userDrawn="1"/>
        </p:nvSpPr>
        <p:spPr>
          <a:xfrm>
            <a:off x="442913" y="6363099"/>
            <a:ext cx="11304587" cy="1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14405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D0CABA52-A79A-49E4-A9CE-95B0CC3700FA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 bwMode="gray">
          <a:xfrm>
            <a:off x="444843" y="1616401"/>
            <a:ext cx="11301057" cy="615553"/>
          </a:xfrm>
        </p:spPr>
        <p:txBody>
          <a:bodyPr/>
          <a:lstStyle>
            <a:lvl1pPr marL="269794" indent="-269794">
              <a:buFont typeface="+mj-lt"/>
              <a:buAutoNum type="arabicPeriod"/>
              <a:defRPr/>
            </a:lvl1pPr>
            <a:lvl2pPr marL="269794" indent="0">
              <a:defRPr/>
            </a:lvl2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3236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735062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446284" y="1616607"/>
            <a:ext cx="11301057" cy="1641475"/>
          </a:xfrm>
        </p:spPr>
        <p:txBody>
          <a:bodyPr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38116EF-D964-4018-94E5-411D7F21A05D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23338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1420709-D191-4A6D-A5E7-9E209349212A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 bwMode="gray">
          <a:xfrm>
            <a:off x="444843" y="1616606"/>
            <a:ext cx="5506732" cy="256480"/>
          </a:xfr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7"/>
          </p:nvPr>
        </p:nvSpPr>
        <p:spPr bwMode="gray">
          <a:xfrm>
            <a:off x="444843" y="1972173"/>
            <a:ext cx="5506732" cy="256480"/>
          </a:xfrm>
        </p:spPr>
        <p:txBody>
          <a:bodyPr/>
          <a:lstStyle>
            <a:lvl1pPr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6066293"/>
            <a:ext cx="11301057" cy="123111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6" name="Diagrammplatzhalter 15"/>
          <p:cNvSpPr>
            <a:spLocks noGrp="1"/>
          </p:cNvSpPr>
          <p:nvPr>
            <p:ph type="chart" sz="quarter" idx="19"/>
          </p:nvPr>
        </p:nvSpPr>
        <p:spPr bwMode="gray">
          <a:xfrm>
            <a:off x="444843" y="2349500"/>
            <a:ext cx="5506732" cy="363537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0"/>
          </p:nvPr>
        </p:nvSpPr>
        <p:spPr bwMode="gray">
          <a:xfrm>
            <a:off x="6250554" y="2349500"/>
            <a:ext cx="5506566" cy="192360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021721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312A626-5A0D-4F28-BF2D-BF0193B0076D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 bwMode="gray">
          <a:xfrm>
            <a:off x="446284" y="1665288"/>
            <a:ext cx="11301057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8417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0813787-7FD0-40A0-A9B1-C4D6DDB25B6B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 bwMode="gray">
          <a:xfrm>
            <a:off x="446284" y="1665288"/>
            <a:ext cx="5506566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6242805" y="1665288"/>
            <a:ext cx="5506566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1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09440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127946727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7" imgW="276" imgH="275" progId="TCLayout.ActiveDocument.1">
                  <p:embed/>
                </p:oleObj>
              </mc:Choice>
              <mc:Fallback>
                <p:oleObj name="think-cell Folie" r:id="rId17" imgW="276" imgH="27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hteck 25"/>
          <p:cNvSpPr/>
          <p:nvPr userDrawn="1"/>
        </p:nvSpPr>
        <p:spPr>
          <a:xfrm>
            <a:off x="442913" y="6363099"/>
            <a:ext cx="11304587" cy="1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444843" y="712603"/>
            <a:ext cx="10113366" cy="74379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444843" y="1616607"/>
            <a:ext cx="11301057" cy="164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444843" y="6498236"/>
            <a:ext cx="647831" cy="1384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B88622E7-A3B3-46ED-BA93-4D37C8C1BDDB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99836" y="6498236"/>
            <a:ext cx="9897423" cy="1384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118775" y="6498236"/>
            <a:ext cx="627126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Seite </a:t>
            </a:r>
            <a:fld id="{105F6080-11B6-4F5B-BFCF-ADAD48E4948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17" name="Grafik 21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1029923" y="446570"/>
            <a:ext cx="719813" cy="719886"/>
          </a:xfrm>
          <a:prstGeom prst="rect">
            <a:avLst/>
          </a:prstGeom>
        </p:spPr>
      </p:pic>
      <p:grpSp>
        <p:nvGrpSpPr>
          <p:cNvPr id="226" name="Gruppieren 225"/>
          <p:cNvGrpSpPr/>
          <p:nvPr userDrawn="1"/>
        </p:nvGrpSpPr>
        <p:grpSpPr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22" name="Freihandform: Form 221"/>
            <p:cNvSpPr/>
            <p:nvPr userDrawn="1"/>
          </p:nvSpPr>
          <p:spPr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3" name="Freihandform: Form 222"/>
            <p:cNvSpPr/>
            <p:nvPr userDrawn="1"/>
          </p:nvSpPr>
          <p:spPr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4" name="Freihandform: Form 223"/>
            <p:cNvSpPr/>
            <p:nvPr userDrawn="1"/>
          </p:nvSpPr>
          <p:spPr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5" name="Freihandform: Form 224"/>
            <p:cNvSpPr/>
            <p:nvPr userDrawn="1"/>
          </p:nvSpPr>
          <p:spPr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27" name="Gruppieren 226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29" name="Freihandform: Form 228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0" name="Freihandform: Form 229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1" name="Freihandform: Form 230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2" name="Freihandform: Form 231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39" name="Gruppieren 238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234" name="Freihandform: Form 233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7" name="Freihandform: Form 236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40" name="Gruppieren 239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241" name="Freihandform: Form 240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42" name="Freihandform: Form 241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</p:spTree>
    <p:extLst>
      <p:ext uri="{BB962C8B-B14F-4D97-AF65-F5344CB8AC3E}">
        <p14:creationId xmlns:p14="http://schemas.microsoft.com/office/powerpoint/2010/main" val="176432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1" r:id="rId3"/>
    <p:sldLayoutId id="2147483662" r:id="rId4"/>
    <p:sldLayoutId id="2147483663" r:id="rId5"/>
    <p:sldLayoutId id="2147483650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1" r:id="rId12"/>
    <p:sldLayoutId id="2147483669" r:id="rId13"/>
    <p:sldLayoutId id="2147483672" r:id="rId14"/>
  </p:sldLayoutIdLst>
  <p:hf hdr="0"/>
  <p:txStyles>
    <p:titleStyle>
      <a:lvl1pPr algn="l" defTabSz="914126" rtl="0" eaLnBrk="1" latinLnBrk="0" hangingPunct="1">
        <a:lnSpc>
          <a:spcPts val="2900"/>
        </a:lnSpc>
        <a:spcBef>
          <a:spcPct val="0"/>
        </a:spcBef>
        <a:buNone/>
        <a:defRPr sz="2699" b="1" kern="1200" cap="all" spc="4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126" rtl="0" eaLnBrk="1" latinLnBrk="0" hangingPunct="1">
        <a:lnSpc>
          <a:spcPts val="2000"/>
        </a:lnSpc>
        <a:spcBef>
          <a:spcPts val="1200"/>
        </a:spcBef>
        <a:buFont typeface="Arial" pitchFamily="34" charset="0"/>
        <a:buNone/>
        <a:defRPr sz="16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126" rtl="0" eaLnBrk="1" latinLnBrk="0" hangingPunct="1">
        <a:lnSpc>
          <a:spcPts val="2000"/>
        </a:lnSpc>
        <a:spcBef>
          <a:spcPts val="8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79946" indent="-179946" algn="l" defTabSz="914126" rtl="0" eaLnBrk="1" latinLnBrk="0" hangingPunct="1">
        <a:lnSpc>
          <a:spcPts val="2000"/>
        </a:lnSpc>
        <a:spcBef>
          <a:spcPts val="400"/>
        </a:spcBef>
        <a:buClr>
          <a:schemeClr val="accent2"/>
        </a:buClr>
        <a:buFont typeface="DFB Sans Ofc" panose="020B0503030500020204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07796" indent="-179946" algn="l" defTabSz="914126" rtl="0" eaLnBrk="1" latinLnBrk="0" hangingPunct="1">
        <a:lnSpc>
          <a:spcPts val="2000"/>
        </a:lnSpc>
        <a:spcBef>
          <a:spcPts val="400"/>
        </a:spcBef>
        <a:buClr>
          <a:schemeClr val="accent2"/>
        </a:buClr>
        <a:buFont typeface="DFB Sans Ofc" panose="020B0503030500020204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69794" indent="-269794" algn="l" defTabSz="914126" rtl="0" eaLnBrk="1" latinLnBrk="0" hangingPunct="1">
        <a:lnSpc>
          <a:spcPts val="2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→"/>
        <a:defRPr sz="16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 userDrawn="1">
          <p15:clr>
            <a:srgbClr val="F26B43"/>
          </p15:clr>
        </p15:guide>
        <p15:guide id="2" pos="279" userDrawn="1">
          <p15:clr>
            <a:srgbClr val="F26B43"/>
          </p15:clr>
        </p15:guide>
        <p15:guide id="3" pos="7400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  <p15:guide id="5" pos="3749" userDrawn="1">
          <p15:clr>
            <a:srgbClr val="F26B43"/>
          </p15:clr>
        </p15:guide>
        <p15:guide id="6" pos="39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18" Type="http://schemas.openxmlformats.org/officeDocument/2006/relationships/image" Target="../media/image4.emf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oleObject" Target="../embeddings/oleObject3.bin"/><Relationship Id="rId2" Type="http://schemas.openxmlformats.org/officeDocument/2006/relationships/tags" Target="../tags/tag5.xml"/><Relationship Id="rId16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5" Type="http://schemas.openxmlformats.org/officeDocument/2006/relationships/tags" Target="../tags/tag8.xml"/><Relationship Id="rId15" Type="http://schemas.openxmlformats.org/officeDocument/2006/relationships/tags" Target="../tags/tag18.xml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A1D838EE-7433-4014-953F-AC8C2EC2947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5738955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7" imgW="306" imgH="306" progId="TCLayout.ActiveDocument.1">
                  <p:embed/>
                </p:oleObj>
              </mc:Choice>
              <mc:Fallback>
                <p:oleObj name="think-cell Folie" r:id="rId17" imgW="306" imgH="30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A1D838EE-7433-4014-953F-AC8C2EC294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7">
            <a:extLst>
              <a:ext uri="{FF2B5EF4-FFF2-40B4-BE49-F238E27FC236}">
                <a16:creationId xmlns:a16="http://schemas.microsoft.com/office/drawing/2014/main" id="{AAB3AE17-D346-417E-B93B-645D2F67E61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371897"/>
          </a:xfrm>
        </p:spPr>
        <p:txBody>
          <a:bodyPr vert="horz"/>
          <a:lstStyle/>
          <a:p>
            <a:r>
              <a:rPr lang="de-DE" dirty="0"/>
              <a:t>Statusbericht | Datum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49497-D86D-426F-83E7-3FFCB848E01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6DE09C5-DECA-4254-BBCA-9AFA56988DBD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7EBD3-7DB2-41C7-882A-4FB1F0767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 dirty="0"/>
              <a:t>/  </a:t>
            </a:r>
            <a:r>
              <a:rPr lang="de-DE" dirty="0"/>
              <a:t>DFB</a:t>
            </a:r>
            <a:endParaRPr lang="de-DE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D34C93-66B4-4FDE-85F5-CF60E3AF3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1</a:t>
            </a:fld>
            <a:endParaRPr lang="de-DE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6DA36C-83D3-48D8-955A-0907FCC6F8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444843" y="432000"/>
            <a:ext cx="10114504" cy="184666"/>
          </a:xfrm>
        </p:spPr>
        <p:txBody>
          <a:bodyPr/>
          <a:lstStyle/>
          <a:p>
            <a:r>
              <a:rPr lang="de-DE" dirty="0"/>
              <a:t>&lt;Projektname&gt;</a:t>
            </a:r>
          </a:p>
        </p:txBody>
      </p:sp>
      <p:sp>
        <p:nvSpPr>
          <p:cNvPr id="36" name="Rechteck 21">
            <a:extLst>
              <a:ext uri="{FF2B5EF4-FFF2-40B4-BE49-F238E27FC236}">
                <a16:creationId xmlns:a16="http://schemas.microsoft.com/office/drawing/2014/main" id="{CF49F3F7-7C43-43AF-B5CE-87C113ED1507}"/>
              </a:ext>
            </a:extLst>
          </p:cNvPr>
          <p:cNvSpPr/>
          <p:nvPr/>
        </p:nvSpPr>
        <p:spPr bwMode="gray">
          <a:xfrm>
            <a:off x="455361" y="4261549"/>
            <a:ext cx="5535981" cy="1973433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2" rtlCol="0" anchor="t" anchorCtr="0">
            <a:noAutofit/>
          </a:bodyPr>
          <a:lstStyle/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  <a:p>
            <a:pPr lvl="0">
              <a:spcBef>
                <a:spcPts val="100"/>
              </a:spcBef>
              <a:buClr>
                <a:schemeClr val="accent2"/>
              </a:buClr>
            </a:pP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5" name="Rectangle 58">
            <a:extLst>
              <a:ext uri="{FF2B5EF4-FFF2-40B4-BE49-F238E27FC236}">
                <a16:creationId xmlns:a16="http://schemas.microsoft.com/office/drawing/2014/main" id="{B97D97FF-276A-4034-A76C-541FDF0B5D36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452006" y="3973549"/>
            <a:ext cx="5543145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ZEITLICHE PLANUNG</a:t>
            </a:r>
          </a:p>
        </p:txBody>
      </p:sp>
      <p:sp>
        <p:nvSpPr>
          <p:cNvPr id="58" name="Rectangle 58">
            <a:extLst>
              <a:ext uri="{FF2B5EF4-FFF2-40B4-BE49-F238E27FC236}">
                <a16:creationId xmlns:a16="http://schemas.microsoft.com/office/drawing/2014/main" id="{9929CD71-F45B-41D6-8716-2A5E471A790B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6204009" y="1671090"/>
            <a:ext cx="5543149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NÄCHSTE SCHRITTE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0237260-CA5B-4F0B-AF4C-23087BB30DD2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6204008" y="3973549"/>
            <a:ext cx="5532629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ENTSCHEIDUNGSBEDARFE</a:t>
            </a:r>
          </a:p>
        </p:txBody>
      </p:sp>
      <p:sp>
        <p:nvSpPr>
          <p:cNvPr id="34" name="Title 7">
            <a:extLst>
              <a:ext uri="{FF2B5EF4-FFF2-40B4-BE49-F238E27FC236}">
                <a16:creationId xmlns:a16="http://schemas.microsoft.com/office/drawing/2014/main" id="{1F861479-20F2-45D7-9947-6FE9CF7CD126}"/>
              </a:ext>
            </a:extLst>
          </p:cNvPr>
          <p:cNvSpPr txBox="1">
            <a:spLocks/>
          </p:cNvSpPr>
          <p:nvPr/>
        </p:nvSpPr>
        <p:spPr bwMode="gray">
          <a:xfrm>
            <a:off x="4223792" y="946591"/>
            <a:ext cx="4104456" cy="304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126" rtl="0" eaLnBrk="1" latinLnBrk="0" hangingPunct="1">
              <a:lnSpc>
                <a:spcPts val="2900"/>
              </a:lnSpc>
              <a:spcBef>
                <a:spcPct val="0"/>
              </a:spcBef>
              <a:buNone/>
              <a:defRPr sz="2699" b="1" kern="1200" cap="all" spc="4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b="0" dirty="0"/>
              <a:t>Datum des letzten Berichts: Datum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05D4C4B6-E8B2-41D0-9BF6-99F2F62AB8A2}"/>
              </a:ext>
            </a:extLst>
          </p:cNvPr>
          <p:cNvSpPr/>
          <p:nvPr/>
        </p:nvSpPr>
        <p:spPr bwMode="gray">
          <a:xfrm>
            <a:off x="9188987" y="5710440"/>
            <a:ext cx="1630800" cy="2304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dirty="0"/>
              <a:t>TERMIN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836AC10-C709-4CC9-A83F-C5FA4E55A939}"/>
              </a:ext>
            </a:extLst>
          </p:cNvPr>
          <p:cNvSpPr/>
          <p:nvPr/>
        </p:nvSpPr>
        <p:spPr bwMode="gray">
          <a:xfrm>
            <a:off x="9191702" y="6003294"/>
            <a:ext cx="1631572" cy="231688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dirty="0"/>
              <a:t>UMFANG</a:t>
            </a:r>
          </a:p>
        </p:txBody>
      </p:sp>
      <p:sp>
        <p:nvSpPr>
          <p:cNvPr id="62" name="ElementAmpel">
            <a:extLst>
              <a:ext uri="{FF2B5EF4-FFF2-40B4-BE49-F238E27FC236}">
                <a16:creationId xmlns:a16="http://schemas.microsoft.com/office/drawing/2014/main" id="{4B68EE75-58E0-41E0-A399-0980ED8825BE}"/>
              </a:ext>
            </a:extLst>
          </p:cNvPr>
          <p:cNvSpPr/>
          <p:nvPr>
            <p:custDataLst>
              <p:tags r:id="rId5"/>
            </p:custDataLst>
          </p:nvPr>
        </p:nvSpPr>
        <p:spPr bwMode="gray">
          <a:xfrm rot="16200000">
            <a:off x="11232204" y="5717493"/>
            <a:ext cx="230400" cy="796993"/>
          </a:xfrm>
          <a:prstGeom prst="roundRect">
            <a:avLst>
              <a:gd name="adj" fmla="val 0"/>
            </a:avLst>
          </a:prstGeom>
          <a:solidFill>
            <a:srgbClr val="6B6F7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63" name="Ellipse 33">
            <a:extLst>
              <a:ext uri="{FF2B5EF4-FFF2-40B4-BE49-F238E27FC236}">
                <a16:creationId xmlns:a16="http://schemas.microsoft.com/office/drawing/2014/main" id="{B88B8EF4-36B1-4D21-9E99-E99785C6EB94}"/>
              </a:ext>
            </a:extLst>
          </p:cNvPr>
          <p:cNvSpPr/>
          <p:nvPr/>
        </p:nvSpPr>
        <p:spPr bwMode="gray">
          <a:xfrm rot="16200000">
            <a:off x="11033357" y="6041445"/>
            <a:ext cx="148434" cy="148433"/>
          </a:xfrm>
          <a:prstGeom prst="ellipse">
            <a:avLst/>
          </a:prstGeom>
          <a:solidFill>
            <a:schemeClr val="bg1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64" name="Ellipse 34">
            <a:extLst>
              <a:ext uri="{FF2B5EF4-FFF2-40B4-BE49-F238E27FC236}">
                <a16:creationId xmlns:a16="http://schemas.microsoft.com/office/drawing/2014/main" id="{91124CF1-8B01-4885-8748-680639B7150C}"/>
              </a:ext>
            </a:extLst>
          </p:cNvPr>
          <p:cNvSpPr/>
          <p:nvPr/>
        </p:nvSpPr>
        <p:spPr bwMode="gray">
          <a:xfrm rot="16200000">
            <a:off x="11275279" y="6041446"/>
            <a:ext cx="148434" cy="148433"/>
          </a:xfrm>
          <a:prstGeom prst="ellipse">
            <a:avLst/>
          </a:prstGeom>
          <a:solidFill>
            <a:srgbClr val="FFC000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bg1"/>
              </a:buClr>
            </a:pPr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65" name="Ellipse 35">
            <a:extLst>
              <a:ext uri="{FF2B5EF4-FFF2-40B4-BE49-F238E27FC236}">
                <a16:creationId xmlns:a16="http://schemas.microsoft.com/office/drawing/2014/main" id="{36F8A743-5761-46AA-A133-E8D907405FAC}"/>
              </a:ext>
            </a:extLst>
          </p:cNvPr>
          <p:cNvSpPr/>
          <p:nvPr>
            <p:custDataLst>
              <p:tags r:id="rId6"/>
            </p:custDataLst>
          </p:nvPr>
        </p:nvSpPr>
        <p:spPr bwMode="gray">
          <a:xfrm rot="16200000">
            <a:off x="11513610" y="6041446"/>
            <a:ext cx="148434" cy="148433"/>
          </a:xfrm>
          <a:prstGeom prst="ellipse">
            <a:avLst/>
          </a:prstGeom>
          <a:solidFill>
            <a:srgbClr val="FFFFFF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48" name="Rechteck 21">
            <a:extLst>
              <a:ext uri="{FF2B5EF4-FFF2-40B4-BE49-F238E27FC236}">
                <a16:creationId xmlns:a16="http://schemas.microsoft.com/office/drawing/2014/main" id="{BB007513-6516-4B2D-B4E3-742029A74466}"/>
              </a:ext>
            </a:extLst>
          </p:cNvPr>
          <p:cNvSpPr/>
          <p:nvPr/>
        </p:nvSpPr>
        <p:spPr bwMode="gray">
          <a:xfrm>
            <a:off x="452006" y="1959090"/>
            <a:ext cx="5535981" cy="1825453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2" rtlCol="0" anchor="t" anchorCtr="0">
            <a:noAutofit/>
          </a:bodyPr>
          <a:lstStyle/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60" name="Rectangle 58">
            <a:extLst>
              <a:ext uri="{FF2B5EF4-FFF2-40B4-BE49-F238E27FC236}">
                <a16:creationId xmlns:a16="http://schemas.microsoft.com/office/drawing/2014/main" id="{AFE9A51D-DCDC-45D4-BE7B-F9D778BF2B2E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448651" y="1671090"/>
            <a:ext cx="5543145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ERGEBNISSE SEIT LETZTEM STATUS</a:t>
            </a:r>
          </a:p>
        </p:txBody>
      </p:sp>
      <p:sp>
        <p:nvSpPr>
          <p:cNvPr id="61" name="Rechteck 21">
            <a:extLst>
              <a:ext uri="{FF2B5EF4-FFF2-40B4-BE49-F238E27FC236}">
                <a16:creationId xmlns:a16="http://schemas.microsoft.com/office/drawing/2014/main" id="{53DE6940-6445-41B0-8636-26B10B7C94C9}"/>
              </a:ext>
            </a:extLst>
          </p:cNvPr>
          <p:cNvSpPr/>
          <p:nvPr/>
        </p:nvSpPr>
        <p:spPr bwMode="gray">
          <a:xfrm>
            <a:off x="6204009" y="5408590"/>
            <a:ext cx="2772311" cy="826392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1" rtlCol="0" anchor="t" anchorCtr="0">
            <a:noAutofit/>
          </a:bodyPr>
          <a:lstStyle/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66" name="Rectangle 58">
            <a:extLst>
              <a:ext uri="{FF2B5EF4-FFF2-40B4-BE49-F238E27FC236}">
                <a16:creationId xmlns:a16="http://schemas.microsoft.com/office/drawing/2014/main" id="{B606430B-589B-42B5-B028-CE5C87C2FBAB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6204008" y="5112067"/>
            <a:ext cx="2772312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HÜRDEN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A9BF8D39-EB87-49A8-ABE9-9313040D7001}"/>
              </a:ext>
            </a:extLst>
          </p:cNvPr>
          <p:cNvSpPr/>
          <p:nvPr/>
        </p:nvSpPr>
        <p:spPr bwMode="gray">
          <a:xfrm>
            <a:off x="9189222" y="5406494"/>
            <a:ext cx="1630800" cy="2304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dirty="0"/>
              <a:t>BUDGET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08F358C4-93E8-44B7-A529-ACF1EFE9A71B}"/>
              </a:ext>
            </a:extLst>
          </p:cNvPr>
          <p:cNvSpPr/>
          <p:nvPr/>
        </p:nvSpPr>
        <p:spPr bwMode="gray">
          <a:xfrm>
            <a:off x="9189222" y="5108610"/>
            <a:ext cx="1630800" cy="2304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dirty="0"/>
              <a:t>ZUFRIEDENHEIT</a:t>
            </a:r>
          </a:p>
        </p:txBody>
      </p:sp>
      <p:sp>
        <p:nvSpPr>
          <p:cNvPr id="69" name="ElementAmpel">
            <a:extLst>
              <a:ext uri="{FF2B5EF4-FFF2-40B4-BE49-F238E27FC236}">
                <a16:creationId xmlns:a16="http://schemas.microsoft.com/office/drawing/2014/main" id="{2878D804-84F9-461F-8D51-C15B5BB481E9}"/>
              </a:ext>
            </a:extLst>
          </p:cNvPr>
          <p:cNvSpPr/>
          <p:nvPr>
            <p:custDataLst>
              <p:tags r:id="rId9"/>
            </p:custDataLst>
          </p:nvPr>
        </p:nvSpPr>
        <p:spPr bwMode="gray">
          <a:xfrm rot="16200000">
            <a:off x="11232205" y="5425981"/>
            <a:ext cx="230400" cy="796993"/>
          </a:xfrm>
          <a:prstGeom prst="roundRect">
            <a:avLst>
              <a:gd name="adj" fmla="val 0"/>
            </a:avLst>
          </a:prstGeom>
          <a:solidFill>
            <a:srgbClr val="6B6F7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70" name="Ellipse 33">
            <a:extLst>
              <a:ext uri="{FF2B5EF4-FFF2-40B4-BE49-F238E27FC236}">
                <a16:creationId xmlns:a16="http://schemas.microsoft.com/office/drawing/2014/main" id="{F92014EC-A571-4E6F-934B-32F08750AFE7}"/>
              </a:ext>
            </a:extLst>
          </p:cNvPr>
          <p:cNvSpPr/>
          <p:nvPr/>
        </p:nvSpPr>
        <p:spPr bwMode="gray">
          <a:xfrm rot="16200000">
            <a:off x="11033358" y="5749933"/>
            <a:ext cx="148434" cy="148433"/>
          </a:xfrm>
          <a:prstGeom prst="ellipse">
            <a:avLst/>
          </a:prstGeom>
          <a:solidFill>
            <a:schemeClr val="bg1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78" name="Ellipse 35">
            <a:extLst>
              <a:ext uri="{FF2B5EF4-FFF2-40B4-BE49-F238E27FC236}">
                <a16:creationId xmlns:a16="http://schemas.microsoft.com/office/drawing/2014/main" id="{38D843D3-BFF7-4FA4-8EDB-BDE60C8966BB}"/>
              </a:ext>
            </a:extLst>
          </p:cNvPr>
          <p:cNvSpPr/>
          <p:nvPr>
            <p:custDataLst>
              <p:tags r:id="rId10"/>
            </p:custDataLst>
          </p:nvPr>
        </p:nvSpPr>
        <p:spPr bwMode="gray">
          <a:xfrm rot="16200000">
            <a:off x="11273187" y="5749934"/>
            <a:ext cx="148434" cy="148433"/>
          </a:xfrm>
          <a:prstGeom prst="ellipse">
            <a:avLst/>
          </a:prstGeom>
          <a:solidFill>
            <a:srgbClr val="FFFFFF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79" name="ElementAmpel">
            <a:extLst>
              <a:ext uri="{FF2B5EF4-FFF2-40B4-BE49-F238E27FC236}">
                <a16:creationId xmlns:a16="http://schemas.microsoft.com/office/drawing/2014/main" id="{C6CDCBE5-5591-4319-AF86-5DEFFD6AD444}"/>
              </a:ext>
            </a:extLst>
          </p:cNvPr>
          <p:cNvSpPr/>
          <p:nvPr>
            <p:custDataLst>
              <p:tags r:id="rId11"/>
            </p:custDataLst>
          </p:nvPr>
        </p:nvSpPr>
        <p:spPr bwMode="gray">
          <a:xfrm rot="16200000">
            <a:off x="11232206" y="5123197"/>
            <a:ext cx="230400" cy="796993"/>
          </a:xfrm>
          <a:prstGeom prst="roundRect">
            <a:avLst>
              <a:gd name="adj" fmla="val 0"/>
            </a:avLst>
          </a:prstGeom>
          <a:solidFill>
            <a:srgbClr val="6B6F7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80" name="Ellipse 33">
            <a:extLst>
              <a:ext uri="{FF2B5EF4-FFF2-40B4-BE49-F238E27FC236}">
                <a16:creationId xmlns:a16="http://schemas.microsoft.com/office/drawing/2014/main" id="{48E46D77-FECB-49B7-9433-CDDDA8BC1333}"/>
              </a:ext>
            </a:extLst>
          </p:cNvPr>
          <p:cNvSpPr/>
          <p:nvPr/>
        </p:nvSpPr>
        <p:spPr bwMode="gray">
          <a:xfrm rot="16200000">
            <a:off x="11033359" y="5447149"/>
            <a:ext cx="148434" cy="148433"/>
          </a:xfrm>
          <a:prstGeom prst="ellipse">
            <a:avLst/>
          </a:prstGeom>
          <a:solidFill>
            <a:schemeClr val="bg1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81" name="Ellipse 34">
            <a:extLst>
              <a:ext uri="{FF2B5EF4-FFF2-40B4-BE49-F238E27FC236}">
                <a16:creationId xmlns:a16="http://schemas.microsoft.com/office/drawing/2014/main" id="{A58A8D12-81A0-45A4-BB7E-30589ED4D1B1}"/>
              </a:ext>
            </a:extLst>
          </p:cNvPr>
          <p:cNvSpPr/>
          <p:nvPr/>
        </p:nvSpPr>
        <p:spPr bwMode="gray">
          <a:xfrm rot="16200000">
            <a:off x="11275281" y="5447150"/>
            <a:ext cx="148434" cy="148433"/>
          </a:xfrm>
          <a:prstGeom prst="ellipse">
            <a:avLst/>
          </a:prstGeom>
          <a:solidFill>
            <a:srgbClr val="FFC000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bg1"/>
              </a:buClr>
            </a:pPr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82" name="Ellipse 35">
            <a:extLst>
              <a:ext uri="{FF2B5EF4-FFF2-40B4-BE49-F238E27FC236}">
                <a16:creationId xmlns:a16="http://schemas.microsoft.com/office/drawing/2014/main" id="{28A7F2AE-4F91-4716-80DF-F43B4F304092}"/>
              </a:ext>
            </a:extLst>
          </p:cNvPr>
          <p:cNvSpPr/>
          <p:nvPr>
            <p:custDataLst>
              <p:tags r:id="rId12"/>
            </p:custDataLst>
          </p:nvPr>
        </p:nvSpPr>
        <p:spPr bwMode="gray">
          <a:xfrm rot="16200000">
            <a:off x="11513612" y="5447150"/>
            <a:ext cx="148434" cy="148433"/>
          </a:xfrm>
          <a:prstGeom prst="ellipse">
            <a:avLst/>
          </a:prstGeom>
          <a:solidFill>
            <a:srgbClr val="FFFFFF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83" name="ElementAmpel">
            <a:extLst>
              <a:ext uri="{FF2B5EF4-FFF2-40B4-BE49-F238E27FC236}">
                <a16:creationId xmlns:a16="http://schemas.microsoft.com/office/drawing/2014/main" id="{943EF5AA-D61A-4D01-8045-9D5E6119E307}"/>
              </a:ext>
            </a:extLst>
          </p:cNvPr>
          <p:cNvSpPr/>
          <p:nvPr>
            <p:custDataLst>
              <p:tags r:id="rId13"/>
            </p:custDataLst>
          </p:nvPr>
        </p:nvSpPr>
        <p:spPr bwMode="gray">
          <a:xfrm rot="16200000">
            <a:off x="11232207" y="4825313"/>
            <a:ext cx="230400" cy="796993"/>
          </a:xfrm>
          <a:prstGeom prst="roundRect">
            <a:avLst>
              <a:gd name="adj" fmla="val 0"/>
            </a:avLst>
          </a:prstGeom>
          <a:solidFill>
            <a:srgbClr val="6B6F7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86" name="Ellipse 35">
            <a:extLst>
              <a:ext uri="{FF2B5EF4-FFF2-40B4-BE49-F238E27FC236}">
                <a16:creationId xmlns:a16="http://schemas.microsoft.com/office/drawing/2014/main" id="{6C3AB070-8F4E-4A90-AC5B-1F15BC067B76}"/>
              </a:ext>
            </a:extLst>
          </p:cNvPr>
          <p:cNvSpPr/>
          <p:nvPr>
            <p:custDataLst>
              <p:tags r:id="rId14"/>
            </p:custDataLst>
          </p:nvPr>
        </p:nvSpPr>
        <p:spPr bwMode="gray">
          <a:xfrm rot="16200000">
            <a:off x="11513613" y="5149266"/>
            <a:ext cx="148434" cy="148433"/>
          </a:xfrm>
          <a:prstGeom prst="ellipse">
            <a:avLst/>
          </a:prstGeom>
          <a:solidFill>
            <a:srgbClr val="FFFFFF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54" name="Ellipse 35">
            <a:extLst>
              <a:ext uri="{FF2B5EF4-FFF2-40B4-BE49-F238E27FC236}">
                <a16:creationId xmlns:a16="http://schemas.microsoft.com/office/drawing/2014/main" id="{A1BD1829-751C-4901-8430-06C8A4F13D4E}"/>
              </a:ext>
            </a:extLst>
          </p:cNvPr>
          <p:cNvSpPr/>
          <p:nvPr>
            <p:custDataLst>
              <p:tags r:id="rId15"/>
            </p:custDataLst>
          </p:nvPr>
        </p:nvSpPr>
        <p:spPr bwMode="gray">
          <a:xfrm rot="16200000">
            <a:off x="11513611" y="5749218"/>
            <a:ext cx="148434" cy="148433"/>
          </a:xfrm>
          <a:prstGeom prst="ellipse">
            <a:avLst/>
          </a:prstGeom>
          <a:solidFill>
            <a:srgbClr val="4F8821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87" name="Ellipse 33">
            <a:extLst>
              <a:ext uri="{FF2B5EF4-FFF2-40B4-BE49-F238E27FC236}">
                <a16:creationId xmlns:a16="http://schemas.microsoft.com/office/drawing/2014/main" id="{A7DE84FF-AAE9-44AC-9455-71C0CAEE270E}"/>
              </a:ext>
            </a:extLst>
          </p:cNvPr>
          <p:cNvSpPr/>
          <p:nvPr/>
        </p:nvSpPr>
        <p:spPr bwMode="gray">
          <a:xfrm rot="16200000">
            <a:off x="11278898" y="5149264"/>
            <a:ext cx="148434" cy="148433"/>
          </a:xfrm>
          <a:prstGeom prst="ellipse">
            <a:avLst/>
          </a:prstGeom>
          <a:solidFill>
            <a:schemeClr val="bg1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72" name="Ellipse 33">
            <a:extLst>
              <a:ext uri="{FF2B5EF4-FFF2-40B4-BE49-F238E27FC236}">
                <a16:creationId xmlns:a16="http://schemas.microsoft.com/office/drawing/2014/main" id="{0E878288-18E4-432A-8960-A8AAA42ADC25}"/>
              </a:ext>
            </a:extLst>
          </p:cNvPr>
          <p:cNvSpPr/>
          <p:nvPr/>
        </p:nvSpPr>
        <p:spPr bwMode="gray">
          <a:xfrm rot="16200000">
            <a:off x="11033358" y="5147143"/>
            <a:ext cx="148434" cy="148433"/>
          </a:xfrm>
          <a:prstGeom prst="ellipse">
            <a:avLst/>
          </a:prstGeom>
          <a:solidFill>
            <a:srgbClr val="FF0000"/>
          </a:solidFill>
          <a:ln w="1270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err="1">
              <a:solidFill>
                <a:srgbClr val="FFFFFF"/>
              </a:solidFill>
            </a:endParaRPr>
          </a:p>
        </p:txBody>
      </p:sp>
      <p:sp>
        <p:nvSpPr>
          <p:cNvPr id="88" name="Rechteck 21">
            <a:extLst>
              <a:ext uri="{FF2B5EF4-FFF2-40B4-BE49-F238E27FC236}">
                <a16:creationId xmlns:a16="http://schemas.microsoft.com/office/drawing/2014/main" id="{2CA5D83F-D0B1-46B7-A43D-604FA18305D3}"/>
              </a:ext>
            </a:extLst>
          </p:cNvPr>
          <p:cNvSpPr/>
          <p:nvPr/>
        </p:nvSpPr>
        <p:spPr bwMode="gray">
          <a:xfrm>
            <a:off x="6202331" y="1959090"/>
            <a:ext cx="5535981" cy="1825453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2" rtlCol="0" anchor="t" anchorCtr="0">
            <a:noAutofit/>
          </a:bodyPr>
          <a:lstStyle/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  <a:p>
            <a:pPr lvl="0">
              <a:spcBef>
                <a:spcPts val="100"/>
              </a:spcBef>
              <a:buClr>
                <a:schemeClr val="accent2"/>
              </a:buClr>
            </a:pP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89" name="Rechteck 21">
            <a:extLst>
              <a:ext uri="{FF2B5EF4-FFF2-40B4-BE49-F238E27FC236}">
                <a16:creationId xmlns:a16="http://schemas.microsoft.com/office/drawing/2014/main" id="{331765AA-55B6-4AA7-B5B1-A8E9434F4032}"/>
              </a:ext>
            </a:extLst>
          </p:cNvPr>
          <p:cNvSpPr/>
          <p:nvPr/>
        </p:nvSpPr>
        <p:spPr bwMode="gray">
          <a:xfrm>
            <a:off x="6204008" y="4257757"/>
            <a:ext cx="5528824" cy="665571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2" rtlCol="0" anchor="t" anchorCtr="0">
            <a:noAutofit/>
          </a:bodyPr>
          <a:lstStyle/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  <a:p>
            <a:pPr lvl="0">
              <a:spcBef>
                <a:spcPts val="100"/>
              </a:spcBef>
              <a:buClr>
                <a:schemeClr val="accent2"/>
              </a:buClr>
            </a:pPr>
            <a:endParaRPr lang="de-DE" sz="1200" dirty="0">
              <a:solidFill>
                <a:schemeClr val="tx1"/>
              </a:solidFill>
            </a:endParaRPr>
          </a:p>
          <a:p>
            <a:pPr lvl="0">
              <a:spcBef>
                <a:spcPts val="100"/>
              </a:spcBef>
              <a:buClr>
                <a:schemeClr val="accent2"/>
              </a:buClr>
            </a:pPr>
            <a:endParaRPr lang="de-D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729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6.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7.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6.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7.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6.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7.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7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6.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7."/>
</p:tagLst>
</file>

<file path=ppt/theme/theme1.xml><?xml version="1.0" encoding="utf-8"?>
<a:theme xmlns:a="http://schemas.openxmlformats.org/drawingml/2006/main" name="DFB">
  <a:themeElements>
    <a:clrScheme name="DFB final_2016">
      <a:dk1>
        <a:sysClr val="windowText" lastClr="000000"/>
      </a:dk1>
      <a:lt1>
        <a:sysClr val="window" lastClr="FFFFFF"/>
      </a:lt1>
      <a:dk2>
        <a:srgbClr val="000000"/>
      </a:dk2>
      <a:lt2>
        <a:srgbClr val="878787"/>
      </a:lt2>
      <a:accent1>
        <a:srgbClr val="00965A"/>
      </a:accent1>
      <a:accent2>
        <a:srgbClr val="20AE80"/>
      </a:accent2>
      <a:accent3>
        <a:srgbClr val="878787"/>
      </a:accent3>
      <a:accent4>
        <a:srgbClr val="000000"/>
      </a:accent4>
      <a:accent5>
        <a:srgbClr val="FFCC00"/>
      </a:accent5>
      <a:accent6>
        <a:srgbClr val="E60000"/>
      </a:accent6>
      <a:hlink>
        <a:srgbClr val="0000FF"/>
      </a:hlink>
      <a:folHlink>
        <a:srgbClr val="800080"/>
      </a:folHlink>
    </a:clrScheme>
    <a:fontScheme name="DFB final_2016">
      <a:majorFont>
        <a:latin typeface="DFB Sans Ofc"/>
        <a:ea typeface=""/>
        <a:cs typeface=""/>
      </a:majorFont>
      <a:minorFont>
        <a:latin typeface="DFB Sans Ofc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72000" tIns="72000" rIns="72000" bIns="72000" rtlCol="0" anchor="t" anchorCtr="0"/>
      <a:lstStyle>
        <a:defPPr marL="180000" indent="-180000" algn="l">
          <a:lnSpc>
            <a:spcPts val="2000"/>
          </a:lnSpc>
          <a:spcBef>
            <a:spcPts val="400"/>
          </a:spcBef>
          <a:buClr>
            <a:schemeClr val="bg1"/>
          </a:buClr>
          <a:buFont typeface="DFB Sans Ofc" panose="020B0503030500020204"/>
          <a:buChar char="›"/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000" indent="-180000">
          <a:lnSpc>
            <a:spcPts val="2000"/>
          </a:lnSpc>
          <a:spcBef>
            <a:spcPts val="400"/>
          </a:spcBef>
          <a:buClr>
            <a:schemeClr val="accent2"/>
          </a:buClr>
          <a:buFont typeface="DFB Sans Ofc" panose="020B0503030500020204"/>
          <a:buChar char="›"/>
          <a:defRPr sz="1600" dirty="0" err="1" smtClean="0"/>
        </a:defPPr>
      </a:lstStyle>
    </a:txDef>
  </a:objectDefaults>
  <a:extraClrSchemeLst/>
  <a:custClrLst>
    <a:custClr name="DFB-Hellgrün 45%">
      <a:srgbClr val="9BDCC8"/>
    </a:custClr>
    <a:custClr name="DFB-Hellgrau">
      <a:srgbClr val="D2D2D2"/>
    </a:custClr>
    <a:custClr name="DFB-Blau">
      <a:srgbClr val="004187"/>
    </a:custClr>
    <a:custClr name="DFB-Hellblau">
      <a:srgbClr val="A5D2F0"/>
    </a:custClr>
  </a:custClrLst>
  <a:extLst>
    <a:ext uri="{05A4C25C-085E-4340-85A3-A5531E510DB2}">
      <thm15:themeFamily xmlns:thm15="http://schemas.microsoft.com/office/thememl/2012/main" name="DFB_template_scr03.potx" id="{A35E7F0C-3BE2-46ED-97D5-865806964E3C}" vid="{FD0FDBD7-2994-40BE-863F-DBF2795AEC1B}"/>
    </a:ext>
  </a:extLst>
</a:theme>
</file>

<file path=ppt/theme/theme2.xml><?xml version="1.0" encoding="utf-8"?>
<a:theme xmlns:a="http://schemas.openxmlformats.org/drawingml/2006/main" name="Office">
  <a:themeElements>
    <a:clrScheme name="DFB final_2016">
      <a:dk1>
        <a:sysClr val="windowText" lastClr="000000"/>
      </a:dk1>
      <a:lt1>
        <a:sysClr val="window" lastClr="FFFFFF"/>
      </a:lt1>
      <a:dk2>
        <a:srgbClr val="000000"/>
      </a:dk2>
      <a:lt2>
        <a:srgbClr val="878787"/>
      </a:lt2>
      <a:accent1>
        <a:srgbClr val="00965A"/>
      </a:accent1>
      <a:accent2>
        <a:srgbClr val="20AE80"/>
      </a:accent2>
      <a:accent3>
        <a:srgbClr val="878787"/>
      </a:accent3>
      <a:accent4>
        <a:srgbClr val="000000"/>
      </a:accent4>
      <a:accent5>
        <a:srgbClr val="FFCC00"/>
      </a:accent5>
      <a:accent6>
        <a:srgbClr val="E60000"/>
      </a:accent6>
      <a:hlink>
        <a:srgbClr val="0000FF"/>
      </a:hlink>
      <a:folHlink>
        <a:srgbClr val="800080"/>
      </a:folHlink>
    </a:clrScheme>
    <a:fontScheme name="DFB final_2016">
      <a:majorFont>
        <a:latin typeface="DFB Sans Ofc"/>
        <a:ea typeface=""/>
        <a:cs typeface=""/>
      </a:majorFont>
      <a:minorFont>
        <a:latin typeface="DFB Sans Of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DFB final_2016">
      <a:dk1>
        <a:sysClr val="windowText" lastClr="000000"/>
      </a:dk1>
      <a:lt1>
        <a:sysClr val="window" lastClr="FFFFFF"/>
      </a:lt1>
      <a:dk2>
        <a:srgbClr val="000000"/>
      </a:dk2>
      <a:lt2>
        <a:srgbClr val="878787"/>
      </a:lt2>
      <a:accent1>
        <a:srgbClr val="00965A"/>
      </a:accent1>
      <a:accent2>
        <a:srgbClr val="20AE80"/>
      </a:accent2>
      <a:accent3>
        <a:srgbClr val="878787"/>
      </a:accent3>
      <a:accent4>
        <a:srgbClr val="000000"/>
      </a:accent4>
      <a:accent5>
        <a:srgbClr val="FFCC00"/>
      </a:accent5>
      <a:accent6>
        <a:srgbClr val="E60000"/>
      </a:accent6>
      <a:hlink>
        <a:srgbClr val="0000FF"/>
      </a:hlink>
      <a:folHlink>
        <a:srgbClr val="800080"/>
      </a:folHlink>
    </a:clrScheme>
    <a:fontScheme name="DFB 2016">
      <a:majorFont>
        <a:latin typeface="DFB Sans Ofc"/>
        <a:ea typeface=""/>
        <a:cs typeface=""/>
      </a:majorFont>
      <a:minorFont>
        <a:latin typeface="DFB Sans Of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6816A688CD6C24F8CB14E69E7A1E7CB" ma:contentTypeVersion="2" ma:contentTypeDescription="Ein neues Dokument erstellen." ma:contentTypeScope="" ma:versionID="61bf647ab423780fa01caa46ac2d6804">
  <xsd:schema xmlns:xsd="http://www.w3.org/2001/XMLSchema" xmlns:xs="http://www.w3.org/2001/XMLSchema" xmlns:p="http://schemas.microsoft.com/office/2006/metadata/properties" xmlns:ns2="c456a2d8-cc8a-4cbc-b927-b4698d6c346f" targetNamespace="http://schemas.microsoft.com/office/2006/metadata/properties" ma:root="true" ma:fieldsID="e5481edc8a91a9bab3dadd37c55476ab" ns2:_="">
    <xsd:import namespace="c456a2d8-cc8a-4cbc-b927-b4698d6c34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56a2d8-cc8a-4cbc-b927-b4698d6c34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3C6C5D-519B-488A-8A34-6AF583C954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56a2d8-cc8a-4cbc-b927-b4698d6c34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230060-C132-4454-B6A8-2459689064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DFEEE7-0488-42A5-B463-C2D1A9B18688}">
  <ds:schemaRefs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c456a2d8-cc8a-4cbc-b927-b4698d6c346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</Words>
  <Application>Microsoft Office PowerPoint</Application>
  <PresentationFormat>Breitbild</PresentationFormat>
  <Paragraphs>22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DFB Sans Ofc</vt:lpstr>
      <vt:lpstr>DFB</vt:lpstr>
      <vt:lpstr>think-cell Folie</vt:lpstr>
      <vt:lpstr>Statusbericht | Datum</vt:lpstr>
    </vt:vector>
  </TitlesOfParts>
  <Manager>Vorname Nachname</Manager>
  <Company>DFB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Statusbericht</dc:title>
  <dc:subject>PowerPoint Vorlage</dc:subject>
  <dc:creator>Vorname Nachname</dc:creator>
  <dc:description>Für die PowerPoint Version 2013 optimiert Vorlage.</dc:description>
  <cp:lastModifiedBy>Fritz, Dominik</cp:lastModifiedBy>
  <cp:revision>143</cp:revision>
  <cp:lastPrinted>2016-12-20T13:58:34Z</cp:lastPrinted>
  <dcterms:created xsi:type="dcterms:W3CDTF">2016-11-28T08:25:22Z</dcterms:created>
  <dcterms:modified xsi:type="dcterms:W3CDTF">2021-10-28T16:00:24Z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0x01010086816A688CD6C24F8CB14E69E7A1E7CB</vt:lpwstr>
  </property>
</Properties>
</file>